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6"/>
  </p:notesMasterIdLst>
  <p:sldIdLst>
    <p:sldId id="256" r:id="rId2"/>
    <p:sldId id="288" r:id="rId3"/>
    <p:sldId id="289" r:id="rId4"/>
    <p:sldId id="290" r:id="rId5"/>
    <p:sldId id="318" r:id="rId6"/>
    <p:sldId id="31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9" r:id="rId15"/>
    <p:sldId id="298" r:id="rId16"/>
    <p:sldId id="301" r:id="rId17"/>
    <p:sldId id="302" r:id="rId18"/>
    <p:sldId id="303" r:id="rId19"/>
    <p:sldId id="304" r:id="rId20"/>
    <p:sldId id="320" r:id="rId21"/>
    <p:sldId id="305" r:id="rId22"/>
    <p:sldId id="306" r:id="rId23"/>
    <p:sldId id="307" r:id="rId24"/>
    <p:sldId id="308" r:id="rId25"/>
    <p:sldId id="321" r:id="rId26"/>
    <p:sldId id="310" r:id="rId27"/>
    <p:sldId id="311" r:id="rId28"/>
    <p:sldId id="312" r:id="rId29"/>
    <p:sldId id="313" r:id="rId30"/>
    <p:sldId id="314" r:id="rId31"/>
    <p:sldId id="315" r:id="rId32"/>
    <p:sldId id="322" r:id="rId33"/>
    <p:sldId id="316" r:id="rId34"/>
    <p:sldId id="317" r:id="rId35"/>
    <p:sldId id="257" r:id="rId36"/>
    <p:sldId id="259" r:id="rId37"/>
    <p:sldId id="260" r:id="rId38"/>
    <p:sldId id="261" r:id="rId39"/>
    <p:sldId id="262" r:id="rId40"/>
    <p:sldId id="264" r:id="rId41"/>
    <p:sldId id="263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  <p:sldId id="287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1F47-7763-4501-9C66-DCA0333EAC5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F121-39BC-4522-B147-5DA2A4FE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5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AF121-39BC-4522-B147-5DA2A4FE15A2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6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8072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43.02.10 </a:t>
            </a:r>
          </a:p>
          <a:p>
            <a:pPr algn="ctr"/>
            <a:r>
              <a:rPr lang="ru-RU" sz="4800" b="1" dirty="0" smtClean="0"/>
              <a:t>Туризм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393305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ПРОФЕССИОНАЛЬНЫЙ ЦИКЛ</a:t>
            </a:r>
            <a:endParaRPr lang="ru-RU" sz="3200" b="1" dirty="0" smtClean="0"/>
          </a:p>
          <a:p>
            <a:pPr algn="ctr"/>
            <a:r>
              <a:rPr lang="ru-RU" sz="2400" b="1" dirty="0" smtClean="0"/>
              <a:t>УЧЕБНАЯ ЛИТЕРАТУРА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64807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Бугорский В. П.  Организация туристской индустрии. Правовые основы : учебное пособие для СПО / В. П. Бугорский.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165 с. — (Профессиональное образование</a:t>
            </a:r>
            <a:r>
              <a:rPr lang="ru-RU" sz="1300" b="1" dirty="0" smtClean="0"/>
              <a:t>).</a:t>
            </a:r>
          </a:p>
          <a:p>
            <a:endParaRPr lang="ru-RU" sz="1300" dirty="0" smtClean="0"/>
          </a:p>
          <a:p>
            <a:pPr algn="just"/>
            <a:r>
              <a:rPr lang="ru-RU" sz="1300" dirty="0"/>
              <a:t>В настоящее время знание основ правового регулирования сферы туризма и гостеприимства необходимо широкому кругу специалистов. Предлагаемый учебник и практикум призван оказать помощь студентам, предлагая систематизированный материал для подготовки к занятиям по основным темам курса в условиях различных форм обучения. В учебном пособии раскрываются основные понятия, анализируются историко-правовые особенности развития законодательства о туризме и гостеприимстве, его система, особенности государственного и договорного регулирования предпринимательской деятельности в этой сфере. Также приводятся практические задания, </a:t>
            </a:r>
            <a:r>
              <a:rPr lang="ru-RU" sz="1300" dirty="0" smtClean="0"/>
              <a:t>направленные </a:t>
            </a:r>
            <a:r>
              <a:rPr lang="ru-RU" sz="1300" dirty="0"/>
              <a:t>на закрепление теоретического материала.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99392"/>
            <a:ext cx="2266950" cy="36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367974"/>
            <a:ext cx="648072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Рассохина Т. В.  Организация туристской индустрии: менеджмент туристских дестинаций : учебник и практикум для СПО / Т. В. Рассохина. — 2-е изд.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210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Учебник ориентирован на формирование углубленного представления об управлении объектами туристической деятельности территориальными туристско-рекреационными системами — дестинациями различного масштаба. Содержание книги отражает основные аспекты менеджмента и маркетинга туристских дестинаций регионального и муниципального уровня. Весь материал базируется на принципах устойчивого развития туризма и политике РФ в этой области. Учебник в полной мере отвечает требованиям, предъявляемым к учебно-методическим материалам в рамках компетентностного подхода к обучению. Все разделы содержат практические примеры — кейсы и контрольные вопросы, направленные на формирование конкретных компетенций.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271822"/>
            <a:ext cx="2266950" cy="368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9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412777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ОП.03</a:t>
            </a:r>
          </a:p>
          <a:p>
            <a:pPr algn="ctr"/>
            <a:r>
              <a:rPr lang="ru-RU" sz="3200" b="1" dirty="0" smtClean="0"/>
              <a:t> ИНОСТРАННЫЙ ЯЗЫК В СФЕРЕ ПРОФЕССИОНАЛЬНОЙ КОММУНИКАЦИИ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324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Комарова А. И. Английский язык : туризм и сервис : учебник / А. И. Комарова, И. Ю. Окс. — Москва : КноРус, 2022. — 248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Содержит профессионально ориентированные тексты, заимствованные из учебников по туризму, рекреационной географии, страноведению на английском языке и из других оригинальных источников, включая терминологические словари. Нацелен на развитие и совершенствование у учащихся практических компетенций в основных видах речевой деятельности: чтении, говорении, аудировании, письме — в сфере профессионального и повседневного общения. Цель книги— научить студентов быстро извлекать информацию при чтении аутентичных текстов и обсуждать профессиональные темы, используя самые употребительные языковые средства </a:t>
            </a:r>
            <a:r>
              <a:rPr lang="ru-RU" sz="1300" dirty="0" smtClean="0"/>
              <a:t>и основные </a:t>
            </a:r>
            <a:r>
              <a:rPr lang="ru-RU" sz="1300" dirty="0"/>
              <a:t>термины специальности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0869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555008"/>
            <a:ext cx="62646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Сербиновская А. М. Английский язык в сфере туризма и сервиса : учебник </a:t>
            </a:r>
            <a:r>
              <a:rPr lang="ru-RU" sz="1300" b="1" dirty="0" smtClean="0"/>
              <a:t>/ А. М. Сербиновская. </a:t>
            </a:r>
            <a:r>
              <a:rPr lang="ru-RU" sz="1300" b="1" dirty="0"/>
              <a:t>— Москва : КноРус, 2022. — 400 с</a:t>
            </a:r>
            <a:r>
              <a:rPr lang="ru-RU" sz="1300" b="1" dirty="0" smtClean="0"/>
              <a:t>.</a:t>
            </a:r>
          </a:p>
          <a:p>
            <a:endParaRPr lang="ru-RU" sz="1300" dirty="0" smtClean="0"/>
          </a:p>
          <a:p>
            <a:pPr algn="just"/>
            <a:r>
              <a:rPr lang="ru-RU" sz="1300" dirty="0"/>
              <a:t>Целью учебника является обучение специалистов в области туризма и сервиса профессионально ориентированному общению на английском языке, развитие умений и навыков устного и письменного общения в контексте как будущей профессиональной коммуникации, так и непосредственного общения с иноязычными партнерами и клиентами</a:t>
            </a:r>
            <a:r>
              <a:rPr lang="ru-RU" sz="1300" dirty="0" smtClean="0"/>
              <a:t>. Проверочные </a:t>
            </a:r>
            <a:r>
              <a:rPr lang="ru-RU" sz="1300" dirty="0"/>
              <a:t>задания, включенные в учебник, призваны оценить уровень и глубину усвоения пройденного материала.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6" y="3542824"/>
            <a:ext cx="2148830" cy="312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3767" y="476672"/>
            <a:ext cx="646710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Мошняга Е. В.  Английский язык для изучающих туризм (A2-B1+) : учебное пособие для СПО / Е. В. Мошняга. — 6-е изд., испр.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267 с. — (Профессиональное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Учебник помогает усвоить основной словарь туристского бизнеса, познакомиться с видами гостиниц и ресторанов, существующими услугами в сфере гостеприимства, а также предлагает множество упражнений для закрепления как профессионального словаря, так и навыков построения фраз в распространенных грамматических формах, таких как past habitual tense и present indefinite tense passive.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2" y="-99392"/>
            <a:ext cx="2417942" cy="36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3543300"/>
            <a:ext cx="64671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Семенова М. Ю. Английский язык : туризм и сервис : учебное пособие / М.Ю. Семенова. — Москва : КноРус, </a:t>
            </a:r>
            <a:r>
              <a:rPr lang="ru-RU" sz="1300" b="1" dirty="0" smtClean="0"/>
              <a:t>2022. </a:t>
            </a:r>
            <a:r>
              <a:rPr lang="ru-RU" sz="1300" b="1" dirty="0"/>
              <a:t>— 260 с. — (Среднее 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Современный мир представляет собой глобальное сообщество, и путь к успеху лежит через эффективную коммуникацию. Английский язык уже давно считается официальным межгосударственным языком делового общения. Поэтому свободное владение им— обязательное требование, предъявляемое к работникам гостиниц, ресторанов, туристических компаний на всех уровнях.</a:t>
            </a:r>
          </a:p>
          <a:p>
            <a:pPr algn="just"/>
            <a:r>
              <a:rPr lang="ru-RU" sz="1300" dirty="0"/>
              <a:t>Учебное пособие дает возможность учащимся взглянуть на английский язык через призму своей будущей профессии. Оно помогает сформировать, закрепить и развить навыки успешного общения в профессиональной среде. Кроме того, пособие способствует получению культурных сведений о странах изучаемого языка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3300"/>
            <a:ext cx="2160076" cy="315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66784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Миньяр - Белоручева</a:t>
            </a:r>
            <a:r>
              <a:rPr lang="en-US" sz="1300" b="1" dirty="0"/>
              <a:t> </a:t>
            </a:r>
            <a:r>
              <a:rPr lang="ru-RU" sz="1300" b="1" dirty="0"/>
              <a:t>А.</a:t>
            </a:r>
            <a:r>
              <a:rPr lang="en-US" sz="1300" b="1" dirty="0"/>
              <a:t> </a:t>
            </a:r>
            <a:r>
              <a:rPr lang="ru-RU" sz="1300" b="1" dirty="0"/>
              <a:t>П.</a:t>
            </a:r>
            <a:r>
              <a:rPr lang="ru-RU" sz="1300" dirty="0"/>
              <a:t> </a:t>
            </a:r>
            <a:r>
              <a:rPr lang="en-US" sz="1300" b="1" dirty="0"/>
              <a:t>English for Students in Tourism Management</a:t>
            </a:r>
            <a:r>
              <a:rPr lang="ru-RU" sz="1300" b="1" dirty="0"/>
              <a:t> : Английский язык для студентов, изучающих туристический бизнес : учеб. пособие / А. П. Миньяр - Белоручева, М. Е. Покровская. — Москва : ФОРУМ : ИНФРА-М, 2023. — 304 с</a:t>
            </a:r>
            <a:r>
              <a:rPr lang="ru-RU" sz="1300" b="1" dirty="0" smtClean="0"/>
              <a:t>.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/>
              <a:t>Учебное пособие по английскому языку для студентов, изучающих индустрию туризма, посвящено сервису в туризме. В задачи книги входит обучение студентов устной и письменной речи в пределах предложенной тематики, которая охватывает организацию питания туристов, проблемы размещения на отдыхе, транспорт и медицинское обслуживание. Работа над материалами пособия поможет студентам на профессиональном уровне овладеть английским языком как языком специальности. Тексты и упражнения позволят студентам не только освоить необходимую лексику и грамматику, но и познакомиться с особенностями индустрии туризма других стран.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162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501008"/>
            <a:ext cx="6606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Кабанова К. В. Английский язык для индустрии гостеприимства : учебное пособие / К. В. Кабанова, Е. Н. Мотинова, В. В. Темякова. — 2-е изд., перераб. и доп. — Москва: ИНФРА-М, </a:t>
            </a:r>
            <a:r>
              <a:rPr lang="ru-RU" sz="1300" b="1" dirty="0" smtClean="0"/>
              <a:t>2023. </a:t>
            </a:r>
            <a:r>
              <a:rPr lang="ru-RU" sz="1300" b="1" dirty="0"/>
              <a:t>— 190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Учебное пособие состоит из 18 уроков и приложений. Материал каждого урока предусматривает последовательное, поэтапное изучение определенной темы, связанной с будущей деятельностью студентов. В основу каждого урока положен принцип развития речевой деятельности: чтения и устной речи. Лексико-грамматические упражнения нацелены на быстрое и качественное запоминание профессиональных терминов, повторение и практическое применение грамматических правил на базе профессионально-ориентированных текстов. Приложения включают образцы диалогов, словарь профессиональных терминов и сокращений и глоссарий. </a:t>
            </a:r>
            <a:endParaRPr lang="ru-RU" sz="1300" dirty="0" smtClean="0"/>
          </a:p>
          <a:p>
            <a:endParaRPr lang="ru-RU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0162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43105" y="389392"/>
            <a:ext cx="66064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Трибунская С. А.  Английский язык для изучающих туризм (B1-B2) : учебное пособие для СПО / С. А. Трибунская. — 2-е изд., перераб.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218 с. — (Профессиональное образование</a:t>
            </a:r>
            <a:r>
              <a:rPr lang="ru-RU" sz="1300" b="1" dirty="0" smtClean="0"/>
              <a:t>).</a:t>
            </a:r>
          </a:p>
          <a:p>
            <a:endParaRPr lang="ru-RU" sz="1300" dirty="0" smtClean="0"/>
          </a:p>
          <a:p>
            <a:pPr algn="just"/>
            <a:r>
              <a:rPr lang="ru-RU" sz="1300" dirty="0"/>
              <a:t>Учебное пособие «Английский для изучающих туризм» содержит серию учебных материалов по английскому языку для будущих профессионалов в сфере туристического бизнеса. В индустрии туризма знание профессионального иностранного языка является как ежедневной необходимостью, так и важным условием успешной карьеры. Особый интерес данная книга может представлять для тех, кто выезжает за рубеж и хотел бы совершенствовать свои знания по иностранному языку как с преподавателем, так и самостоятельно. Предлагаемый автором материал предполагает наличие у студентов определенного уровня знаний английского языка.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343105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2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276872"/>
            <a:ext cx="4662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БЕЗОПАСНОСТЬ </a:t>
            </a:r>
            <a:r>
              <a:rPr lang="ru-RU" sz="3200" b="1" dirty="0"/>
              <a:t>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344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3471" y="260647"/>
            <a:ext cx="65527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Косолапова </a:t>
            </a:r>
            <a:r>
              <a:rPr lang="ru-RU" sz="1300" b="1" dirty="0"/>
              <a:t>Н. В. Безопасность жизнедеятельности : учебник / Н</a:t>
            </a:r>
            <a:r>
              <a:rPr lang="ru-RU" sz="1300" b="1" dirty="0" smtClean="0"/>
              <a:t>. В</a:t>
            </a:r>
            <a:r>
              <a:rPr lang="ru-RU" sz="1300" b="1" dirty="0"/>
              <a:t>. Косолапова, Н</a:t>
            </a:r>
            <a:r>
              <a:rPr lang="ru-RU" sz="1300" b="1" dirty="0" smtClean="0"/>
              <a:t>. А</a:t>
            </a:r>
            <a:r>
              <a:rPr lang="ru-RU" sz="1300" b="1" dirty="0"/>
              <a:t>. Прокопенко. — Москва : КНОРУС, </a:t>
            </a:r>
            <a:r>
              <a:rPr lang="ru-RU" sz="1300" b="1" dirty="0" smtClean="0"/>
              <a:t>2023. </a:t>
            </a:r>
            <a:r>
              <a:rPr lang="ru-RU" sz="1300" b="1" dirty="0"/>
              <a:t>— 192 с. — (Среднее 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Рассмотрены особенности и негативные факторы среды обитания современного человека. Содержатся сведения о причинах возникновения чрезвычайных ситуаций различного происхождения, их последствиях и профилактике, о действующей в Российской Федерации системе защиты населения и территорий в условиях мирного и военного времени, о структуре, функционировании и традициях Вооруженных Сил Российской Федерации. Особое внимание уделено организации здорового образа жизни человека как важнейшего фактора физического и творческого долголетия. Подробно освещаются правила оказания первой медицинской помощи пострадавшим в условиях чрезвычайных ситуаций.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2" y="116632"/>
            <a:ext cx="209510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3470" y="3789040"/>
            <a:ext cx="65210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Микрюков В. Ю. Безопасность жизнедеятельности : учебник / В</a:t>
            </a:r>
            <a:r>
              <a:rPr lang="ru-RU" sz="1300" b="1" dirty="0" smtClean="0"/>
              <a:t>. Ю</a:t>
            </a:r>
            <a:r>
              <a:rPr lang="ru-RU" sz="1300" b="1" dirty="0"/>
              <a:t>. Микрюков. — Москва : Кнорус, </a:t>
            </a:r>
            <a:r>
              <a:rPr lang="ru-RU" sz="1300" b="1" dirty="0" smtClean="0"/>
              <a:t>2023. </a:t>
            </a:r>
            <a:r>
              <a:rPr lang="ru-RU" sz="1300" b="1" dirty="0"/>
              <a:t>— </a:t>
            </a:r>
            <a:r>
              <a:rPr lang="ru-RU" sz="1300" b="1" dirty="0" smtClean="0"/>
              <a:t>282 </a:t>
            </a:r>
            <a:r>
              <a:rPr lang="ru-RU" sz="1300" b="1" dirty="0"/>
              <a:t>с. — (Среднее 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Состоит из двух разделов: в первом содержатся сведения о единой государственной системе предупреждения и ликвидации чрезвычайных ситуаций (ЧС) в Российской Федерации, об организации гражданской обороны, оружии массового поражения и защите от него, о защите при ЧС природного, техногенного, экологического и социального характера. Во втором разделе приведена информация о составе и организационной структуре Вооруженных Сил Российской Федерации, системе комплектования, управления и руководства, воинской обязанности и порядке прохождения военной службы, а также материал по уставам ВС РФ, огневой, строевой и медико-санитарной подготовке.</a:t>
            </a:r>
          </a:p>
        </p:txBody>
      </p:sp>
      <p:pic>
        <p:nvPicPr>
          <p:cNvPr id="3074" name="Picture 2" descr="Безопасность жизнедея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1" y="3642940"/>
            <a:ext cx="2095109" cy="31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5"/>
            <a:ext cx="648072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Технология и организация сопровождения туристов. Обеспечение безопасности : учебное пособие для СПО / Г. М. Суворова [и др.] ; ответственный редактор Г. М. Суворова. — 2-е изд., испр.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195 с. — (Профессиональное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Пособие подробно освещает историю туризма, основы безопасности в путешествиях, методику организации туристических поездок и походов. Особое внимание уделено способам выживания в экстремальных условиях в дикой природе: устройству убежища, поиску пищи и подаче сигналов бедствия. Книга снабжена рядом приложений, подробно освещающих особенности подготовки к походам, рекреационным поездкам и путешествиям за рубеж.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" y="-99392"/>
            <a:ext cx="2277266" cy="360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645024"/>
            <a:ext cx="64807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Чудновский А. Д. Безопасность бизнеса в индустрии туризма и гостеприимства : учебное пособие / А</a:t>
            </a:r>
            <a:r>
              <a:rPr lang="ru-RU" sz="1300" b="1" dirty="0" smtClean="0"/>
              <a:t>. Д</a:t>
            </a:r>
            <a:r>
              <a:rPr lang="ru-RU" sz="1300" b="1" dirty="0"/>
              <a:t>. Чудновский, Ю</a:t>
            </a:r>
            <a:r>
              <a:rPr lang="ru-RU" sz="1300" b="1" dirty="0" smtClean="0"/>
              <a:t>. М</a:t>
            </a:r>
            <a:r>
              <a:rPr lang="ru-RU" sz="1300" b="1" dirty="0"/>
              <a:t>. Белозерова. — </a:t>
            </a:r>
            <a:r>
              <a:rPr lang="ru-RU" sz="1300" b="1" dirty="0" smtClean="0"/>
              <a:t>Москва </a:t>
            </a:r>
            <a:r>
              <a:rPr lang="ru-RU" sz="1300" b="1" dirty="0"/>
              <a:t>: ИД «ФОРУМ» : ИНФРА-М, 2022. — 336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Рассмотрены вопросы обеспечения безопасности бизнеса в индустрии туризма и гостеприимства. Учебное пособие раскрывает следующие аспекты обеспечения безопасности предприятий турбизнеса: государственный уровень управления в сфере регулирования вопросов безопасности, национальная и международная система обеспечения безопасности туризма; предпринимательская безопасность; формальности и регулятивные мероприятия, обеспечивающие безопасность международных путешествий; безопасность объектов туристской инфраструктуры (гостиниц, средств транспорта, предприятий питания); экологическая безопасность туризма.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1" y="3606677"/>
            <a:ext cx="2085975" cy="311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288132"/>
            <a:ext cx="648930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Косолапова Н. В. Безопасность жизнедеятельности. Практикум : учебное пособие / Н</a:t>
            </a:r>
            <a:r>
              <a:rPr lang="ru-RU" sz="1300" b="1" dirty="0" smtClean="0"/>
              <a:t>. В</a:t>
            </a:r>
            <a:r>
              <a:rPr lang="ru-RU" sz="1300" b="1" dirty="0"/>
              <a:t>. Косолапова, Н</a:t>
            </a:r>
            <a:r>
              <a:rPr lang="ru-RU" sz="1300" b="1" dirty="0" smtClean="0"/>
              <a:t>. А</a:t>
            </a:r>
            <a:r>
              <a:rPr lang="ru-RU" sz="1300" b="1" dirty="0"/>
              <a:t>. Прокопенко. — Москва : Кнорус, </a:t>
            </a:r>
            <a:r>
              <a:rPr lang="ru-RU" sz="1300" b="1" dirty="0" smtClean="0"/>
              <a:t>2023. </a:t>
            </a:r>
            <a:r>
              <a:rPr lang="ru-RU" sz="1300" b="1" dirty="0"/>
              <a:t>— 155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Представлен комплекс заданий для выполнения практических работ по основным разделам дисциплины «Безопасность жизнедеятельности». Рассмотрены модели поведения в чрезвычайных ситуациях природного и техногенного характера. Большое внимание отводится освоению основных приемов применения первичных средств пожаротушения, изучению методов и средств дозиметрического контроля радиоактивного заражения и облучения, использованию средств индивидуальной защиты от поражающих факторов ЧС мирного и военного времени, освоению основных приемов оказания первой помощи при кровотечениях, изучению и освоению основных способов выполнения искусственного дыхания.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4" y="1578635"/>
            <a:ext cx="219453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6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793722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ОП.01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ПСИХОЛОГИЯ </a:t>
            </a:r>
            <a:r>
              <a:rPr lang="ru-RU" sz="3200" b="1" dirty="0"/>
              <a:t>ДЕЛОВОГО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41957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35459"/>
            <a:ext cx="6678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Сапронов Ю. Г.</a:t>
            </a:r>
            <a:r>
              <a:rPr lang="ru-RU" sz="1300" dirty="0"/>
              <a:t> </a:t>
            </a:r>
            <a:r>
              <a:rPr lang="ru-RU" sz="1300" b="1" dirty="0"/>
              <a:t>Безопасность жизнедеятельности : учебник / Ю.Г. Сапронов. — 3-е изд., стер. — Москва : ИЦ Академия, 2019. — 336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Учебник создан в соответствии с Федеральными государственными образовательными стандартами </a:t>
            </a:r>
            <a:r>
              <a:rPr lang="ru-RU" sz="1300" dirty="0" smtClean="0"/>
              <a:t>ОП </a:t>
            </a:r>
            <a:r>
              <a:rPr lang="ru-RU" sz="1300" dirty="0"/>
              <a:t>«Безопасность жизнедеятельности». Изложены сведения о чрезвычайных ситуациях. Описаны мероприятия по защите населения и персонала предприятий от поражающих факторов, рассмотрены нормативно-правовая база, организация системы гражданской защиты, а также вопросы обеспечения устойчивости объектов экономики в условиях чрезвычайных ситуаций. Дано </a:t>
            </a:r>
            <a:r>
              <a:rPr lang="ru-RU" sz="1300" dirty="0" smtClean="0"/>
              <a:t>представление о </a:t>
            </a:r>
            <a:r>
              <a:rPr lang="ru-RU" sz="1300" dirty="0"/>
              <a:t>необходимом минимуме медицинских знаний для оказания первой доврачебной медицинской помощи пострадавшим в чрезвычайных ситуациях в результате возникновения несчастного случая на производстве или в других условиях. Уделено внимание порядку и правилам оказания первой </a:t>
            </a:r>
            <a:r>
              <a:rPr lang="ru-RU" sz="1300" dirty="0" smtClean="0"/>
              <a:t>помощи </a:t>
            </a:r>
            <a:r>
              <a:rPr lang="ru-RU" sz="1300" dirty="0"/>
              <a:t>пострадавшим. Приведены основные сведения об обороне государства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97887"/>
            <a:ext cx="2016223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50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Ушаков Р. Н. Организация гостиничного дела: обеспечение безопасности : учебное пособие (для специальностей «Туризм» и «Гостиничный сервис») / Р. Н. Ушаков, Н. Л. Авилова. — Москва : ИНФРА - М, 2021. — 136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endParaRPr lang="ru-RU" sz="1300" dirty="0" smtClean="0"/>
          </a:p>
          <a:p>
            <a:pPr algn="just"/>
            <a:r>
              <a:rPr lang="ru-RU" sz="1300" dirty="0"/>
              <a:t>В учебном пособии рассмотрены теоретические и методические аспекты организации обеспечения безопасности гостиницы, касающиеся специфики безопасности в гостинице, роли и места трудовых и финансовых ресурсов, а также особенностей пожарной, информационной и антитеррористической безопасности в отеле. Также рассмотрены элементы концепции безопасности гостиницы и рекомендации по применению организационных и технических мер по обеспечению безопасности гостиницы.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8" y="116632"/>
            <a:ext cx="21008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3856" y="3429000"/>
            <a:ext cx="648072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Айзман</a:t>
            </a:r>
            <a:r>
              <a:rPr lang="ru-RU" sz="1300" b="1" dirty="0"/>
              <a:t>  Р. И. Безопасность жизнедеятельности для специальности "Гостиничный сервис" : учебное пособие / Р. И. </a:t>
            </a:r>
            <a:r>
              <a:rPr lang="ru-RU" sz="1300" b="1" dirty="0" err="1"/>
              <a:t>Айзман</a:t>
            </a:r>
            <a:r>
              <a:rPr lang="ru-RU" sz="1300" b="1" dirty="0"/>
              <a:t>, Н. С. </a:t>
            </a:r>
            <a:r>
              <a:rPr lang="ru-RU" sz="1300" b="1" dirty="0" err="1"/>
              <a:t>Шуленина</a:t>
            </a:r>
            <a:r>
              <a:rPr lang="ru-RU" sz="1300" b="1" dirty="0"/>
              <a:t>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2022. — 191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/>
              <a:t>Содержит основные сведения о технике безопасности и охране труда в гостиничной сфере. Изложены вопросы техники безопасности при техническом обслуживании гостиничного комплекса, пожарной безопасности, электробезопасности, безопасности на предприятиях питания. Уделяется внимание гражданской обороне и способам защиты в условиях чрезвычайных ситуаций.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8" y="3284982"/>
            <a:ext cx="2100824" cy="31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92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7" y="1988840"/>
            <a:ext cx="6752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ОП.05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ЭКОНОМИКА </a:t>
            </a:r>
            <a:r>
              <a:rPr lang="ru-RU" sz="3200" b="1" dirty="0"/>
              <a:t>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53507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648072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Морозов М. А.  Экономика туризма : учебник для СПО / М. А. Морозов, Н. С. Морозова. — 5-е изд., испр.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291 с. — (Профессиональное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В учебнике рассматриваются ключевые аспекты экономики туризма, изучаются закономерности функционирования и развития туристского рынка, специфика экономического управления предприятиями индустрии туризма, экономика гостиничных предприятий. Рассмотрено принятие экономически обоснованных решений на предприятиях индустрии туризма и гостиничного бизнеса, оценка эффективности деятельности предприятий туриндустрии. Учебный материал четко систематизирован, отражает современные подходы к изучению предмета, написан в доступной для понимания форме.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99392"/>
            <a:ext cx="2266950" cy="3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543889"/>
            <a:ext cx="648072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Богданов Е. И. Экономика отрасли туризм : учебник / Е. И. Богданов, Е. С. Богомолова, В. П. Орловская ; под ред. проф. Е. И. Богданова. — Москва : ИНФРА-М, 2021. — 318 с. — (Среднее 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В учебнике раскрывается сущность туризма — одной из важнейших отраслей экономики, а также метода познания индивидуумом культурных природных богатств, созданных природой и человеком. Анализируются такие важнейшие категории, как спрос и мотивация в туризме. Рассматриваются особенности туристской дестинации — основного элемента туризма, а также базовые концепции туризма — динамично развивающейся отрасли экономики. Особое внимание уделяется туристско-рекреационному комплексу как важнейшему направлению совершенствования системы управления экономикой туризма.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9697"/>
            <a:ext cx="2087488" cy="31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63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65527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Грибов В</a:t>
            </a:r>
            <a:r>
              <a:rPr lang="ru-RU" sz="1300" b="1" dirty="0" smtClean="0"/>
              <a:t>. Д</a:t>
            </a:r>
            <a:r>
              <a:rPr lang="ru-RU" sz="1300" b="1" dirty="0"/>
              <a:t>.  Экономика организации (предприятия) : учебник / В</a:t>
            </a:r>
            <a:r>
              <a:rPr lang="ru-RU" sz="1300" b="1" dirty="0" smtClean="0"/>
              <a:t>. Д</a:t>
            </a:r>
            <a:r>
              <a:rPr lang="ru-RU" sz="1300" b="1" dirty="0"/>
              <a:t>. Грибов, В</a:t>
            </a:r>
            <a:r>
              <a:rPr lang="ru-RU" sz="1300" b="1" dirty="0" smtClean="0"/>
              <a:t>. П</a:t>
            </a:r>
            <a:r>
              <a:rPr lang="ru-RU" sz="1300" b="1" dirty="0"/>
              <a:t>. Грузинов, В</a:t>
            </a:r>
            <a:r>
              <a:rPr lang="ru-RU" sz="1300" b="1" dirty="0" smtClean="0"/>
              <a:t>. А</a:t>
            </a:r>
            <a:r>
              <a:rPr lang="ru-RU" sz="1300" b="1" dirty="0"/>
              <a:t>. Кузьменко. — Москва : КноРус, </a:t>
            </a:r>
            <a:r>
              <a:rPr lang="ru-RU" sz="1300" b="1" dirty="0" smtClean="0"/>
              <a:t>2023. </a:t>
            </a:r>
            <a:r>
              <a:rPr lang="ru-RU" sz="1300" b="1" dirty="0"/>
              <a:t>— 407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r>
              <a:rPr lang="ru-RU" sz="1300" b="1" dirty="0" smtClean="0"/>
              <a:t> </a:t>
            </a:r>
          </a:p>
          <a:p>
            <a:pPr algn="just"/>
            <a:r>
              <a:rPr lang="ru-RU" sz="1300" dirty="0"/>
              <a:t>Изложены основные вопросы, связанные с деятельностью организации в условиях рыночных отношений. Рассмотрены механизм функционирования и организационно-правовые формы предприятий, вопросы организации производственного процесса, пути повышения качества продукции, роль основного и оборотного капитала. Освещены вопросы логистики, ценообразования, оплаты труда и управления финансами. Дан анализ экономических показателей в оценке эффективности работы предприятия. Уделено внимание принципам внешнеэкономической деятельности. Приведены вопросы для самопроверки и задания для самостоятельных расчетов.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9522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3789040"/>
            <a:ext cx="65527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Грибов В</a:t>
            </a:r>
            <a:r>
              <a:rPr lang="ru-RU" sz="1300" b="1" dirty="0" smtClean="0"/>
              <a:t>. Д</a:t>
            </a:r>
            <a:r>
              <a:rPr lang="ru-RU" sz="1300" b="1" dirty="0"/>
              <a:t>.  Экономика организации (предприятия). Практикум : учебное пособие / В</a:t>
            </a:r>
            <a:r>
              <a:rPr lang="ru-RU" sz="1300" b="1" dirty="0" smtClean="0"/>
              <a:t>. Д</a:t>
            </a:r>
            <a:r>
              <a:rPr lang="ru-RU" sz="1300" b="1" dirty="0"/>
              <a:t>. Грибов. — Москва : КноРус, 2022. — 196 с</a:t>
            </a:r>
            <a:r>
              <a:rPr lang="ru-RU" sz="1300" b="1" dirty="0" smtClean="0"/>
              <a:t>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 Содержит вопросы для обсуждения на семинарах, задания и задачи по важнейшим темам дисциплины «Экономика организации (предприятия)», тесты для оценки полученных знаний и контрольные вопросы по каждой теме. Позволит углубить освоение каждой темы курса, проверить уровень полученных студентами теоретических знаний, привлечь внимание студентов к важнейшим аспектам каждой темы дисциплины.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84320"/>
            <a:ext cx="2095225" cy="304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3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7522" y="368842"/>
            <a:ext cx="65569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Кнышова Е</a:t>
            </a:r>
            <a:r>
              <a:rPr lang="ru-RU" sz="1300" b="1" dirty="0" smtClean="0"/>
              <a:t>. Н</a:t>
            </a:r>
            <a:r>
              <a:rPr lang="ru-RU" sz="1300" b="1" dirty="0"/>
              <a:t>.  Экономика организации : учебник / </a:t>
            </a:r>
            <a:r>
              <a:rPr lang="ru-RU" sz="1300" b="1" dirty="0" smtClean="0"/>
              <a:t>Е. </a:t>
            </a:r>
            <a:r>
              <a:rPr lang="ru-RU" sz="1300" b="1" dirty="0"/>
              <a:t>Н</a:t>
            </a:r>
            <a:r>
              <a:rPr lang="ru-RU" sz="1300" b="1" dirty="0" smtClean="0"/>
              <a:t>. Кнышова, Е. Е. Панфилова. </a:t>
            </a:r>
            <a:r>
              <a:rPr lang="ru-RU" sz="1300" b="1" dirty="0"/>
              <a:t>— Москва : ИД ФОРУМ, НИЦ ИНФРА-М, </a:t>
            </a:r>
            <a:r>
              <a:rPr lang="ru-RU" sz="1300" b="1" dirty="0" smtClean="0"/>
              <a:t>2023. </a:t>
            </a:r>
            <a:r>
              <a:rPr lang="ru-RU" sz="1300" b="1" dirty="0"/>
              <a:t>— 335 с</a:t>
            </a:r>
            <a:r>
              <a:rPr lang="ru-RU" sz="1300" b="1" dirty="0" smtClean="0"/>
              <a:t>.</a:t>
            </a:r>
          </a:p>
          <a:p>
            <a:pPr algn="just"/>
            <a:r>
              <a:rPr lang="ru-RU" sz="1300" b="1" dirty="0" smtClean="0"/>
              <a:t> </a:t>
            </a:r>
          </a:p>
          <a:p>
            <a:pPr algn="just"/>
            <a:r>
              <a:rPr lang="ru-RU" sz="1300" dirty="0"/>
              <a:t>В настоящем учебнике дается характеристика основных элементов экономической среды функционирования организации и методов их анализа. Особое внимание уделяется рассмотрению вопросов экономики производства и склада, типологии экономических стратегий, экономической эффективности при оценке деятельности организации.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882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7522" y="3645024"/>
            <a:ext cx="65569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Степанова С. А. Экономика предприятия туризма : учебник / С. А. Степанова, А. В. Крыга. — Москва : НИЦ ИНФРА - М, 2019. — 346 с.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В учебнике раскрываются экономические основы функционирования предприятий туристcкой индустрии в условиях рынка: типология пред- приятий, внешняя и внутренняя среда функционирования, ресурсы пред- приятия и показатели их использования. Анализируются экономические показатели результатов деятельности предприятий туристской индустрии, а также представлена аналитическая деятельность и отчетность.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106488" cy="322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373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5" y="404664"/>
            <a:ext cx="640871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Экономика и управление гостиничным предприятием : учебное пособие / М. Ю. Лайко, Е. Н. Валединская, Е. Л. Ильина, М. В. Кобяк, А. Н. Латкин.  — Москва : КноРус, 2022. — 154 с.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Рассматриваются теоретико-методические и практические аспекты экономики индустрии гостеприимства, связанные с анализом особенностей функционирования и развития рынка услуг гостеприимства, повышением эффективности и производительности деятельности гостиничных комплексов.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3" y="157862"/>
            <a:ext cx="2177591" cy="313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5" y="3343779"/>
            <a:ext cx="633670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Основы экономики организации : учебник и практикум для СПО / Л. А. Чалдаева [и др.] ; под редакцией Л. А. Чалдаевой, А. В. Шарковой. — 3-е изд., перераб.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344 с. — (Профессиональное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Курс содержит подробно изложенный материал, который позволит получить целостное представление об устройстве экономики организации и ее роли в экономической системе страны. Изложение классических основ экономической теории сочетается с освещением актуальных проблем управления организацией: инновационно-инвестиционная, социально ответственная деятельность организации и др. Практикум, представленный как задачами с разбором решений, так и многочисленными заданиями для самостоятельного выполнения, позволит развить навыки, необходимые будущему управленцу. Структура курса, уровень и полнота представленного материала позволят не только успешно освоить учебную дисциплину «Экономика организации», но и преуспеть в реальной экономической деятельности.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60" y="3212976"/>
            <a:ext cx="27171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78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6750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Основы экономики организации. Практикум : учебное пособие для СПО / Л. А. Чалдаева [и др.] ; под редакцией Л. А. Чалдаевой, А. В. Шарковой.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299 с. — (Профессиональное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Перед вами Практикум, созданный в помощь для усвоения материала, изложенного в учебнике «Экономика организации» под редакцией профессора Л. А. Чалдаевой и профессора А. В. Шарковой. Оба издания подготовлены одним коллективом авторов. Каждая из 18 глав Практикума содержит введение с кратким изложением теоретического материала, задачи, тесты, практические задания с элементами исследовательского характера, открытые вопросы или вопросы для размышления, ситуационные задания. Особое внимание уделено кейсам и заданиям по работе со справочно-правовыми системами. После каждой главы приводится список нормативных документов и рекомендуемой литературы, позволяющий учащимся выполнить задания, закрепить теоретический материал и приобрести знания, навыки и опыт практического характера. В конце издания даны решения к задачам и ответы к тестам.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592288" cy="407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491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772816"/>
            <a:ext cx="4608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ОП.06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БУХГАЛТЕРСКИЙ </a:t>
            </a:r>
            <a:r>
              <a:rPr lang="ru-RU" sz="3200" b="1" dirty="0"/>
              <a:t>УЧЕТ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3146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6678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Елицур М. Ю.</a:t>
            </a:r>
            <a:r>
              <a:rPr lang="ru-RU" sz="1300" dirty="0"/>
              <a:t> </a:t>
            </a:r>
            <a:r>
              <a:rPr lang="ru-RU" sz="1300" b="1" dirty="0"/>
              <a:t>Экономика и бухгалтерский учет. Профессиональные модули : учебник / М. Ю. Елицур, О. М. Носова, М. В. Фролова. — Москва : ФОРУМ : ИНФРА-М, 2023. — 200 с. — (Cреднее профессиональное образование).</a:t>
            </a:r>
          </a:p>
          <a:p>
            <a:endParaRPr lang="ru-RU" sz="1300" b="1" dirty="0" smtClean="0"/>
          </a:p>
          <a:p>
            <a:pPr algn="just"/>
            <a:r>
              <a:rPr lang="ru-RU" sz="1300" dirty="0"/>
              <a:t>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645024"/>
            <a:ext cx="662473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Воронченко Т. В.  Основы бухгалтерского учета : учебник и практикум для СПО / Т. В. Воронченко. — </a:t>
            </a:r>
            <a:r>
              <a:rPr lang="ru-RU" sz="1400" b="1" dirty="0" smtClean="0"/>
              <a:t>4-е </a:t>
            </a:r>
            <a:r>
              <a:rPr lang="ru-RU" sz="1400" b="1" dirty="0"/>
              <a:t>изд., перераб. и доп. — Москва : Издательство Юрайт, </a:t>
            </a:r>
            <a:r>
              <a:rPr lang="ru-RU" sz="1400" b="1" dirty="0" smtClean="0"/>
              <a:t>2023. </a:t>
            </a:r>
            <a:r>
              <a:rPr lang="ru-RU" sz="1400" b="1" dirty="0"/>
              <a:t>— 283 с. — (Профессиональное образование). </a:t>
            </a:r>
            <a:endParaRPr lang="ru-RU" sz="1400" b="1" dirty="0" smtClean="0"/>
          </a:p>
          <a:p>
            <a:endParaRPr lang="ru-RU" sz="1400" dirty="0" smtClean="0"/>
          </a:p>
          <a:p>
            <a:pPr algn="just"/>
            <a:r>
              <a:rPr lang="ru-RU" sz="1200" dirty="0"/>
              <a:t>В учебнике представлены основы бухгалтерского учета, исторические и методические аспекты его возникновения и развития. Особенностью издания является системный взгляд на предмет и метод учета и комплексный подход к рассмотрению их взаимосвязей и взаимозависимостей. В учебник включен практикум, содержащий задачи для практических (семинарских) занятий и самостоятельной работы студентов.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2339752" cy="36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znanium.com/cover/1931/1931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558"/>
            <a:ext cx="2083713" cy="31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6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64807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Скибицкая</a:t>
            </a:r>
            <a:r>
              <a:rPr lang="ru-RU" sz="1300" b="1" dirty="0"/>
              <a:t>  И. Ю. Деловое общение : учебник и практикум для СПО / И. Ю. </a:t>
            </a:r>
            <a:r>
              <a:rPr lang="ru-RU" sz="1300" b="1" dirty="0" err="1"/>
              <a:t>Скибицкая</a:t>
            </a:r>
            <a:r>
              <a:rPr lang="ru-RU" sz="1300" b="1" dirty="0"/>
              <a:t>, Э. Г. </a:t>
            </a:r>
            <a:r>
              <a:rPr lang="ru-RU" sz="1300" b="1" dirty="0" err="1"/>
              <a:t>Скибицкий</a:t>
            </a:r>
            <a:r>
              <a:rPr lang="ru-RU" sz="1300" b="1" dirty="0"/>
              <a:t>. — Москва: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</a:t>
            </a:r>
            <a:r>
              <a:rPr lang="ru-RU" sz="1300" b="1" dirty="0" smtClean="0"/>
              <a:t>2023. </a:t>
            </a:r>
            <a:r>
              <a:rPr lang="ru-RU" sz="1300" b="1" dirty="0"/>
              <a:t>— </a:t>
            </a:r>
            <a:r>
              <a:rPr lang="ru-RU" sz="1300" b="1" dirty="0" smtClean="0"/>
              <a:t>239 </a:t>
            </a:r>
            <a:r>
              <a:rPr lang="ru-RU" sz="1300" b="1" dirty="0"/>
              <a:t>с. — (Профессиональное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Деловое общение в современном мире — один из надежных инструментов совместного поиска оптимального решения различных задач. Культура делового общения всегда была предметом особого внимания. Для того чтобы добиться успеха, необходимо, прежде всего, научиться общаться. В данном учебнике приводится системный анализ человеческого общения: сущность, цели, функции и средства. Автор рассматривает основы культуры делового общения и ее развития, а также технологии по предупреждению конфликта и выходу из конфликтных ситуаций. Книга позволит студентам сформировать целостное представление о проблеме развития культуры делового общения, научит их адекватно оценивать жизненные ситуации и находить их разрешение.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31678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761029"/>
            <a:ext cx="65086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Коноваленко М. Ю.  Психология общения : учебник и практикум для СПО / М. Ю. Коноваленко.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</a:t>
            </a:r>
            <a:r>
              <a:rPr lang="ru-RU" sz="1300" b="1" dirty="0" smtClean="0"/>
              <a:t>2023. </a:t>
            </a:r>
            <a:r>
              <a:rPr lang="ru-RU" sz="1300" b="1" dirty="0"/>
              <a:t>— 476 с. — (Профессиональное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В учебнике представлены теоретические основы деловой коммуникации, коммуникативный категориальный аппарат, общие закономерности, сходства и различия видов, уровней, форм коммуникации, являющихся необходимым условием успешной деятельности современного специалиста. Книга ставит главной задачей формирование самостоятельного эффективного коммуникативного стиля, способности и навыков продуктивного делового поведения, реагирования, взаимодействия и делового общения. Для лучшего усвоения материала учебника после каждой главы приведены вопросы и задания для самоконтроля.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" y="3429000"/>
            <a:ext cx="22669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4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756" y="476672"/>
            <a:ext cx="6588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Миршук Т. В. Бухгалтерский учет: теория и практика : учебник / Т. В. Миршук. — Москва : НИЦ ИНФРА-М, </a:t>
            </a:r>
            <a:r>
              <a:rPr lang="ru-RU" sz="1300" b="1" dirty="0" smtClean="0"/>
              <a:t>2023. </a:t>
            </a:r>
            <a:r>
              <a:rPr lang="ru-RU" sz="1300" b="1" dirty="0"/>
              <a:t>— 182 с. — (Среднее 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Учебник содержит изложенные в краткой форме теоретические основы и методические аспекты бухгалтерского учета, практические задания для работы на семинарских занятиях, самостоятельной работы студентов и ее контроля.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16224" cy="302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5756" y="3821946"/>
            <a:ext cx="6552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Сироткин С. А. Бухгалтерский учет и анализ : учебник / С.А. Сироткин, Н.Р. Кельчевская. — Москва : ИНФРА-М, 2021. — 355 с. — (Среднее 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В учебнике представлены как теоретические, так и методические положения бухгалтерского учета в организации, а также основы проведения экономического анализа деятельности коммерческой организации на основе данных бухгалтерского и управленческого учетов. Приведены примеры отражения хозяйственных фактов в бухгалтерском учете, проведения экономического анализа различных объектов учета, что способствует лучшему усвоению теоретических и практических основ бухгалтерского учета и анализа деятельности коммерческих организаций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0882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380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6480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Каурова О</a:t>
            </a:r>
            <a:r>
              <a:rPr lang="ru-RU" sz="1300" b="1" dirty="0" smtClean="0"/>
              <a:t>. В</a:t>
            </a:r>
            <a:r>
              <a:rPr lang="ru-RU" sz="1300" b="1" dirty="0"/>
              <a:t>. Бухгалтерский учет и экономический анализ гостиничного предприятия : учебное пособие / О</a:t>
            </a:r>
            <a:r>
              <a:rPr lang="ru-RU" sz="1300" b="1" dirty="0" smtClean="0"/>
              <a:t>. В</a:t>
            </a:r>
            <a:r>
              <a:rPr lang="ru-RU" sz="1300" b="1" dirty="0"/>
              <a:t>. Каурова, А</a:t>
            </a:r>
            <a:r>
              <a:rPr lang="ru-RU" sz="1300" b="1" dirty="0" smtClean="0"/>
              <a:t>. Н</a:t>
            </a:r>
            <a:r>
              <a:rPr lang="ru-RU" sz="1300" b="1" dirty="0"/>
              <a:t>. Малолетко, О</a:t>
            </a:r>
            <a:r>
              <a:rPr lang="ru-RU" sz="1300" b="1" dirty="0" smtClean="0"/>
              <a:t>. С</a:t>
            </a:r>
            <a:r>
              <a:rPr lang="ru-RU" sz="1300" b="1" dirty="0"/>
              <a:t>. Юманова. — Москва : КноРус, 2021. — 259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Проанализированы основополагающие принципы и сущность бухгалтерского учета и экономического анализа гостиничных предприятий. Показано содержание важнейших элементов бухгалтерского учета, их организация и методология применения в гостиничных предприятиях. Изложены теоретические основы проведения экономического анализа, раскрыты его методы и приемы, рассмотрены практические аспекты проведения анализа показателей финансово-хозяйственной деятельности гостиничных предприятий.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1" y="185868"/>
            <a:ext cx="2088231" cy="320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719884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Шадрина Г. В.  Основы бухгалтерского учета : учебник и практикум для СПО / Г. В. Шадрина, Л. И. Егорова.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429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Учебник удачно сочетает бухгалтерский учет и элементы экономического анализа. Такое сочетание поможет приобрести умения и навыки в области экономических явлений и процессов в их взаимосвязи и взаимозависимости, понять сущность бухгалтерского учета как информационной основы управления, а также даст представление о составе элементов финансовой информации. Проверить усвоение теоретического материала поможет практикум, включающий контрольные вопросы ко всем темам, практические примеры, тесты и расчетные задачи.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784"/>
            <a:ext cx="2374454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364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26010" cy="318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45721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Быстров С. А.</a:t>
            </a:r>
            <a:r>
              <a:rPr lang="ru-RU" sz="1300" dirty="0"/>
              <a:t> </a:t>
            </a:r>
            <a:r>
              <a:rPr lang="ru-RU" sz="1300" b="1" dirty="0"/>
              <a:t>Экономика туристской индустрии : учебник / С. А. Быстров, М. А. Морозова. — Москва : КноРус, 2022. — 282 с.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Раскрывает специфику экономического функционирования туристской индустрии, особенности туристского рынка и механизмы его функционирования. Представляет основные организационно-экономические аспекты, связанные с организацией и дальнейшим функционированием отдельных предприятий туристской индустрии. Уделено внимание инвестиционной активности и государственному регулированию туризма в РФ. Теоретический материал снабжен практическими и ситуационными примерами, данными статистических наблюдений, выдержками и ссылками на законодательные документы в сфере туризма.</a:t>
            </a:r>
          </a:p>
        </p:txBody>
      </p:sp>
    </p:spTree>
    <p:extLst>
      <p:ext uri="{BB962C8B-B14F-4D97-AF65-F5344CB8AC3E}">
        <p14:creationId xmlns:p14="http://schemas.microsoft.com/office/powerpoint/2010/main" val="1762286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700808"/>
            <a:ext cx="487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ОП.07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ИСТОРИЯ </a:t>
            </a:r>
            <a:r>
              <a:rPr lang="ru-RU" sz="3200" b="1" dirty="0"/>
              <a:t>И КУЛЬТУРА САНКТ-ПЕТЕРБУРГА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6884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62646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Горбачев Д. Н. Конспект лекций по дисциплине «История и культура Санкт- Петербурга» / Д. Н. Горбачев.  – Санкт-Петербург : Типография «АУГСГиП», 2020. –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В пособии приведены основные сведения по истории и культуре Санкт-Петербурга. </a:t>
            </a:r>
            <a:endParaRPr lang="ru-RU" sz="1300" dirty="0"/>
          </a:p>
        </p:txBody>
      </p:sp>
      <p:pic>
        <p:nvPicPr>
          <p:cNvPr id="2051" name="Picture 3" descr="C:\Users\biblioteka.KOLTECHLAN\Desktop\IMG_20221128_150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9" y="274883"/>
            <a:ext cx="2209989" cy="27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74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ПМ.01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ПРЕДОСТАВЛЕНИЕ </a:t>
            </a:r>
            <a:r>
              <a:rPr lang="ru-RU" sz="4800" b="1" dirty="0"/>
              <a:t>ТУРАГЕНТСКИХ УСЛУГ</a:t>
            </a:r>
          </a:p>
        </p:txBody>
      </p:sp>
    </p:spTree>
    <p:extLst>
      <p:ext uri="{BB962C8B-B14F-4D97-AF65-F5344CB8AC3E}">
        <p14:creationId xmlns:p14="http://schemas.microsoft.com/office/powerpoint/2010/main" val="462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64087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Быстров С. А. Технология </a:t>
            </a:r>
            <a:r>
              <a:rPr lang="ru-RU" sz="1300" b="1" dirty="0"/>
              <a:t>продаж и продвижения турпродукта : учебное пособие / С. А. Быстров. — Москва : КноРус, </a:t>
            </a:r>
            <a:r>
              <a:rPr lang="ru-RU" sz="1300" b="1" dirty="0" smtClean="0"/>
              <a:t>2023. </a:t>
            </a:r>
            <a:r>
              <a:rPr lang="ru-RU" sz="1300" b="1" dirty="0"/>
              <a:t>— 260 с. — (Среднее профессиональное образование</a:t>
            </a:r>
            <a:r>
              <a:rPr lang="ru-RU" sz="1300" b="1" dirty="0" smtClean="0"/>
              <a:t>).</a:t>
            </a:r>
            <a:endParaRPr lang="en-US" sz="1300" b="1" dirty="0" smtClean="0"/>
          </a:p>
          <a:p>
            <a:pPr algn="just"/>
            <a:endParaRPr lang="en-US" sz="1300" b="1" dirty="0" smtClean="0"/>
          </a:p>
          <a:p>
            <a:pPr algn="just"/>
            <a:r>
              <a:rPr lang="ru-RU" sz="1300" dirty="0"/>
              <a:t>Нацелено на формирование знаний о специфике технологий продаж и продвижения турпродукта, раскрывает основные организационно-юридические аспекты, связанные с туристскими продажами и эффективным продвижением турпродукта на рынке туристских услуг. Уделено внимание психологическим и методологическим вопросам туристских продаж и оценке важности их внедрения и развития в российском туристском бизнесе. Теоретический материал учебного пособия для эффективности усвоения подкреплен практическими примерами, статистическими выкладками, ссылками на законодательные документы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3224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578775"/>
            <a:ext cx="63458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Восколович Н. А.  Маркетинговые технологии в туризме : учебник и практикум для СПО / Н. А. Восколович. — </a:t>
            </a:r>
            <a:r>
              <a:rPr lang="ru-RU" sz="1300" b="1" dirty="0" smtClean="0"/>
              <a:t>4-е </a:t>
            </a:r>
            <a:r>
              <a:rPr lang="ru-RU" sz="1300" b="1" dirty="0"/>
              <a:t>изд., перераб. и доп. — Москва : Издательство Юрайт, </a:t>
            </a:r>
            <a:r>
              <a:rPr lang="ru-RU" sz="1300" b="1" dirty="0" smtClean="0"/>
              <a:t>2023. —242 </a:t>
            </a:r>
            <a:r>
              <a:rPr lang="ru-RU" sz="1300" b="1" dirty="0"/>
              <a:t>с. — (Профессиональное образование). </a:t>
            </a:r>
            <a:endParaRPr lang="ru-RU" sz="1300" b="1" dirty="0" smtClean="0"/>
          </a:p>
          <a:p>
            <a:pPr algn="just"/>
            <a:endParaRPr lang="en-US" sz="1300" b="1" dirty="0" smtClean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курсе рассматривается маркетинг продвижения туристских услуг с учетом процессов глобализации рынка и использования современных информационных технологий. Значительное внимание уделено новым аспектам развития российской сферы туризма — саморегулированию силами негосударственных некоммерческих ассоциаций и союзов, функционированию отечественных гостиничных цепей, формированию кластеров, усиливающих мультипликативное влияние на динамику национальной экономики. Показаны возможности электронного маркетинга в быстром развитии рынка туристских услуг.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3212976"/>
            <a:ext cx="2483767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761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9461" y="198460"/>
            <a:ext cx="633706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Джанджугазова Е. А.  Маркетинговые технологии в туризме: маркетинг туристских территорий : учебное пособие для СПО / Е. А. Джанджугазова. — 3-е изд., испр.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208 с. — (Профессиональное образование). </a:t>
            </a:r>
            <a:endParaRPr lang="en-US" sz="1300" b="1" dirty="0" smtClean="0"/>
          </a:p>
          <a:p>
            <a:pPr algn="just"/>
            <a:endParaRPr lang="en-US" sz="1300" b="1" dirty="0" smtClean="0"/>
          </a:p>
          <a:p>
            <a:pPr algn="just"/>
            <a:r>
              <a:rPr lang="ru-RU" sz="1300" dirty="0"/>
              <a:t>В учебном пособии рассмотрены основные пути, методы формирования и продвижения территориального туристского продукта с учетом региональной специфики, при этом большое внимание уделено формированию особого образа региона в глобальном информационном пространстве. В книге приводится большое количество примеров из практики работы российских и зарубежных предприятий индустрии туризма и гостеприимства, национальных и региональных туристских администраций. Приведенные практические примеры наглядно иллюстрируют теоретические положения и способствуют лучшему усвоению представляемого материала.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" y="-99392"/>
            <a:ext cx="2374454" cy="372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405" y="3645024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Гладилин В. А. Организация и менеджмент в туризме : учебно-практическое пособие / В. А. Гладилин. — Москва : Русайнс, </a:t>
            </a:r>
            <a:r>
              <a:rPr lang="ru-RU" sz="1300" b="1" dirty="0" smtClean="0"/>
              <a:t>2023. </a:t>
            </a:r>
            <a:r>
              <a:rPr lang="ru-RU" sz="1300" b="1" dirty="0"/>
              <a:t>— 119 с</a:t>
            </a:r>
            <a:r>
              <a:rPr lang="ru-RU" sz="1300" b="1" dirty="0" smtClean="0"/>
              <a:t>.</a:t>
            </a:r>
            <a:endParaRPr lang="en-US" sz="1300" b="1" dirty="0" smtClean="0"/>
          </a:p>
          <a:p>
            <a:pPr algn="just"/>
            <a:endParaRPr lang="en-US" sz="1300" b="1" dirty="0" smtClean="0"/>
          </a:p>
          <a:p>
            <a:pPr algn="just"/>
            <a:r>
              <a:rPr lang="ru-RU" sz="1300" dirty="0"/>
              <a:t>В учебно-практическом пособии определено понятие менеджмента, маркетинга, управления, методологии в туризме, рассмотрена система целей туристского предприятия, отражены основные характеристики туроператорской и турагентской деятельности, влияющей на формирование, продвижение и реализацию туристского продукта. Особое внимание уделено вопросам ценообразования туристского продукта и принципам стратегического управления конкурентоспособностью туристского предприятия.</a:t>
            </a:r>
          </a:p>
          <a:p>
            <a:pPr algn="just"/>
            <a:r>
              <a:rPr lang="ru-RU" sz="1300" b="1" dirty="0" smtClean="0"/>
              <a:t> </a:t>
            </a:r>
            <a:endParaRPr lang="ru-RU" sz="13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2" y="3623139"/>
            <a:ext cx="2121667" cy="309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23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53335"/>
            <a:ext cx="648072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Косолапов А. Б. Технология и организация туроператорской и турагентской деятельности : учебное пособие / А</a:t>
            </a:r>
            <a:r>
              <a:rPr lang="ru-RU" sz="1300" b="1" dirty="0" smtClean="0"/>
              <a:t>. Б</a:t>
            </a:r>
            <a:r>
              <a:rPr lang="ru-RU" sz="1300" b="1" dirty="0"/>
              <a:t>. Косолапов. — Москва : КноРус, </a:t>
            </a:r>
            <a:r>
              <a:rPr lang="ru-RU" sz="1300" b="1" dirty="0" smtClean="0"/>
              <a:t>2024. </a:t>
            </a:r>
            <a:r>
              <a:rPr lang="ru-RU" sz="1300" b="1" dirty="0"/>
              <a:t>— 293 с. — (Среднее профессиональное образование).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/>
              <a:t>Рассматриваются факторы развития туризма, его классификация, организационно-правовые основы работы туристских предприятий, технология разработки маршрутов и формирования туров, методы и формы обслуживания клиентов турфирмы. Приводятся вопросы и задания для самоконтроля, позволяющие применить полученные знания на практике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8" y="150318"/>
            <a:ext cx="2088232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418310"/>
            <a:ext cx="64807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Емелин С. В.  Технология и организация турагентской деятельности : учебное пособие для СПО / С. В. Емелин. — 2-е изд., перераб. и доп. — Москва : Издательство Юрайт, 2023. — 309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Учебное </a:t>
            </a:r>
            <a:r>
              <a:rPr lang="ru-RU" sz="1300" dirty="0"/>
              <a:t>пособие посвящено экономическому и юридическому аспектам туризма и турагентской деятельности. Автор конкретизирует сущность и содержание турагентской деятельности, объясняет принципы нормативно-правового регулирования турагентской деятельности, характеризует создание туристской фирмы, договорные отношения между турагентом и </a:t>
            </a:r>
            <a:r>
              <a:rPr lang="ru-RU" sz="1300" dirty="0" smtClean="0"/>
              <a:t>туроператором</a:t>
            </a:r>
            <a:r>
              <a:rPr lang="ru-RU" sz="1300" dirty="0"/>
              <a:t>, туристский продукт, а также расчет стоимости турпакета и его элементов. Отдельные главы посвящены классификации туристов и специфике их обслуживания, продвижению туристского продукта, реализации тура, претензионной работе с туристом, дополнительным услугам в турагентстве, туристским формальностям, а также требованиям к персоналу турфирмы.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661"/>
            <a:ext cx="2286000" cy="363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866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404664"/>
            <a:ext cx="6624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Кусков А. С. Основы туризма : учебник / А. С. Кусков, Ю. А. Джаладян. — Москва : КноРус, 2021. — 396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Рассматриваются вопросы концептуального определения туризма, его ресурсной и инфраструктурной составляющих, пространственной, отраслевой и функциональной его организации, ведения туроператорского и турагентского бизнеса. Повышенное внимание уделено вопросам регулирования туристской деятельности, а также анализу современного состояния и тенденций развития международного и внутреннего туризма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2" y="116632"/>
            <a:ext cx="20816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6196" y="116632"/>
            <a:ext cx="64807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Бороздина Г. В. Психология общения : учебник и практикум для СПО / Г. В. Бороздина, Н. А. </a:t>
            </a:r>
            <a:r>
              <a:rPr lang="ru-RU" sz="1300" b="1" dirty="0" err="1"/>
              <a:t>Кормнова</a:t>
            </a:r>
            <a:r>
              <a:rPr lang="ru-RU" sz="1300" b="1" dirty="0"/>
              <a:t> ; под общей редакцией Г. В. Бороздиной. — Москва : </a:t>
            </a:r>
            <a:r>
              <a:rPr lang="ru-RU" sz="1300" b="1" dirty="0" err="1"/>
              <a:t>Юрайт</a:t>
            </a:r>
            <a:r>
              <a:rPr lang="ru-RU" sz="1300" b="1" dirty="0"/>
              <a:t>, </a:t>
            </a:r>
            <a:r>
              <a:rPr lang="ru-RU" sz="1300" b="1" dirty="0" smtClean="0"/>
              <a:t>2023. </a:t>
            </a:r>
            <a:r>
              <a:rPr lang="ru-RU" sz="1300" b="1" dirty="0"/>
              <a:t>— </a:t>
            </a:r>
            <a:r>
              <a:rPr lang="ru-RU" sz="1300" b="1" dirty="0" smtClean="0"/>
              <a:t>465 </a:t>
            </a:r>
            <a:r>
              <a:rPr lang="ru-RU" sz="1300" b="1" dirty="0"/>
              <a:t>с. — (Профессиональное образование).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В книге собран основной материал по вопросам психологии и этики делового общения. Авторы структурировали его в наиболее удобной и приемлемой для усвоения форме. Особенностью этого учебника является его комплексный характер: деловое и неформальное общение рассматриваются в тесной взаимосвязи. Материал изложен живым и доступным языком, широко иллюстрирован конкретными примерами из художественных произведений и реальных жизненных ситуаций, высказываниями известных деятелей. Кроме того, здесь рассматриваются психологические приемы, которые читатели могут использовать в своей жизненной практике. Учебник содержит контрольные вопросы и задания, словарь основных понятий, список литературы, а в конце каждой главы есть психологический практикум.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624"/>
            <a:ext cx="22669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7880" y="3838227"/>
            <a:ext cx="653447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Сахарчук</a:t>
            </a:r>
            <a:r>
              <a:rPr lang="ru-RU" sz="1300" b="1" dirty="0"/>
              <a:t>  Е.С. Психология делового общения. : учебник / </a:t>
            </a:r>
            <a:r>
              <a:rPr lang="ru-RU" sz="1300" b="1" dirty="0" err="1"/>
              <a:t>Сахарчук</a:t>
            </a:r>
            <a:r>
              <a:rPr lang="ru-RU" sz="1300" b="1" dirty="0"/>
              <a:t> Е.С.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</a:t>
            </a:r>
            <a:r>
              <a:rPr lang="ru-RU" sz="1300" b="1" dirty="0" smtClean="0"/>
              <a:t>2023. </a:t>
            </a:r>
            <a:r>
              <a:rPr lang="ru-RU" sz="1300" b="1" dirty="0"/>
              <a:t>— 196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Книга разработана на основе многолетнего изучения процессов социального взаимодействия в сфере туризма и гостеприимства, конкретных ситуаций общения в практической области. Выделены основные приоритетные сферы контактов: с поставщиками услуг и клиентами, а также внутри коллектива; предложены механизмы организации эффективного </a:t>
            </a:r>
            <a:r>
              <a:rPr lang="ru-RU" sz="1300" dirty="0" err="1"/>
              <a:t>межсубъектного</a:t>
            </a:r>
            <a:r>
              <a:rPr lang="ru-RU" sz="1300" dirty="0"/>
              <a:t> </a:t>
            </a:r>
            <a:r>
              <a:rPr lang="ru-RU" sz="1300" dirty="0" smtClean="0"/>
              <a:t>взаимодействия. Каждый </a:t>
            </a:r>
            <a:r>
              <a:rPr lang="ru-RU" sz="1300" dirty="0"/>
              <a:t>раздел учебника позволяет студенту ознакомиться с основными теоретическими положениями темы, проверить свои знания, опробовать изучаемые приемы и методы коммуникации в практических ситуациях.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3" y="3587924"/>
            <a:ext cx="2028227" cy="311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412776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ПМ.02 </a:t>
            </a:r>
            <a:r>
              <a:rPr lang="ru-RU" sz="4800" b="1" dirty="0"/>
              <a:t>ПРЕДОСТАВЛЕНИЕ УСЛУГ ПО СОПРОВОЖДЕНИЮ ТУРИСТОВ</a:t>
            </a:r>
          </a:p>
        </p:txBody>
      </p:sp>
    </p:spTree>
    <p:extLst>
      <p:ext uri="{BB962C8B-B14F-4D97-AF65-F5344CB8AC3E}">
        <p14:creationId xmlns:p14="http://schemas.microsoft.com/office/powerpoint/2010/main" val="2857488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660648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Кусков  А. С. Транспортное обеспечение в туризме : учебник / А. С. Кусков, Ю. А. Джаладян. — Москва : КноРус, 2021. — 354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Учебник посвящен общим вопросам транспортного менеджмента, специфике организации авиационных, железнодорожных, автомобильных и водных перевозок туристов. Рассматриваются вопросы организации обслуживания туристов как отдельными видами транспорта, так и их совокупностью - путем комбинированных перевозок. Даны теоретические сведения и практические советы, необходимые студентам, изучающим предмет, и специалистам - для успешной работы в туристском и транспортном бизнесе.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2088231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0566" y="3356992"/>
            <a:ext cx="64807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Емелин С. В.  Технология и организация сопровождения туристов : учебное пособие для СПО / С. В. Емелин. — 2-е изд</a:t>
            </a:r>
            <a:r>
              <a:rPr lang="ru-RU" sz="1300" b="1" dirty="0" smtClean="0"/>
              <a:t>., перераб</a:t>
            </a:r>
            <a:r>
              <a:rPr lang="ru-RU" sz="1300" b="1" dirty="0"/>
              <a:t>. и доп.- Москва : Издательство Юрайт, 2023. — 309 с</a:t>
            </a:r>
            <a:r>
              <a:rPr lang="ru-RU" sz="1300" b="1" dirty="0" smtClean="0"/>
              <a:t>. — </a:t>
            </a:r>
            <a:r>
              <a:rPr lang="ru-RU" sz="1300" b="1" dirty="0"/>
              <a:t>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 smtClean="0"/>
              <a:t>Рассматривается </a:t>
            </a:r>
            <a:r>
              <a:rPr lang="ru-RU" sz="1300" dirty="0"/>
              <a:t>деятельность туристских организаций по предоставлению услуг по сопровождению туристов, особенности формирования и отправки туристской группы на маршрут, организация выполнения программы туристской поездки, контроль качества обслуживания туристской группы. Особое внимание уделяется вопросам обеспечения безопасности туристов на маршруте. Отдельные темы курса посвящены технологии и организации туристских путешествий, предоставлению услуг по перевозке туристов, организации проживания и питания туристов, особенностям экскурсионного обслуживания и организации досуга туристов, психологическим аспектам сопровождения туристов, а также мерам по обеспечению безопасности туристов.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68960"/>
            <a:ext cx="2479086" cy="382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60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4155" y="260648"/>
            <a:ext cx="6406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Технология и организация сопровождения туристов. Обеспечение безопасности : учебное пособие для СПО / Г. М. Суворова [и др.] ; ответственный редактор Г. М. Суворова. — 2-е изд., испр.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195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Пособие подробно освещает историю туризма, основы безопасности в путешествиях, методику организации туристических поездок и походов. Особое внимание уделено способам выживания в экстремальных условиях в дикой природе: устройству убежища, поиску пищи и подаче сигналов бедствия. Книга снабжена рядом приложений, подробно освещающих особенности подготовки к походам, рекреационным поездкам и путешествиям за рубеж.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525"/>
            <a:ext cx="2081022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4155" y="3651530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Чудновский А. Д. Менеджмент в туризме и гостиничном хозяйстве : учебник / А. Д. Чудновский. — Москва : КноРус, 2021. — 319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Рассматриваются вопросы управления организациями индустрии туризма, а также гостинично-туристским комплексом. Большое внимание уделяется инфраструктуре туризма и гостеприимства, методам управления туристскими фирмами и процессу формирования туристского продукта. Значительное место отведено материалам, посвященным транспортному обеспечению туристской деятельности, управлению кадрами в туризме и гостиничном хозяйстве, рекламе и выставочной деятельности. Детально анализируется положение на рынке услуг туризма и гостеприимства. В каждой главе приводятся практические примеры и контрольные вопросы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08102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1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302" y="273426"/>
            <a:ext cx="66064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Быстров С. А. Технология и организация ресторанного бизнеса и питания туристов : учебник / С. А. Быстров. — Москва : ИНФРА - М, 2021. — 536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/>
              <a:t>Учебник нацелен на формирование у читателей знаний о специфике ресторанного бизнеса, раскрывает основные организационно-юридические аспекты, связанные с открытием и дальнейшим функционированием предприятий индустрии питания. Отдельное внимание уделено анализу современных мировых тенденций в организации услуг общественного питания и перспектив их внедрения и развития в российском ресторанном бизнесе. Теоретический материал учебника для эффективности усвоения и применения в российских бизнес-реалиях подкреплен практическими примерами, статистическими выкладками, ссылками на законодательные документы, а для наглядности часть материала представлена в графическом виде.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0590" y="3664872"/>
            <a:ext cx="66064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Баранов А. С. Информационно-экскурсионная деятельность на предприятиях туризма : учебник /А. С.  Баранов, И. А. </a:t>
            </a:r>
            <a:r>
              <a:rPr lang="ru-RU" sz="1300" b="1" dirty="0" err="1"/>
              <a:t>Бисько</a:t>
            </a:r>
            <a:r>
              <a:rPr lang="ru-RU" sz="1300" b="1" dirty="0"/>
              <a:t>; под ред. Е. И. Богданова. – Москва : НИЦ ИНФРА - М, </a:t>
            </a:r>
            <a:r>
              <a:rPr lang="ru-RU" sz="1300" b="1" dirty="0" smtClean="0"/>
              <a:t>2021. </a:t>
            </a:r>
            <a:r>
              <a:rPr lang="ru-RU" sz="1300" b="1" dirty="0"/>
              <a:t>— 383 с</a:t>
            </a:r>
            <a:r>
              <a:rPr lang="ru-RU" sz="1300" b="1" dirty="0" smtClean="0"/>
              <a:t>. — </a:t>
            </a:r>
            <a:r>
              <a:rPr lang="ru-RU" sz="1300" b="1" dirty="0"/>
              <a:t>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 учебнике раскрывается сущность информационно-экскурсионной деятельности на предприятиях туризма как одного из важнейших направлений развития данной отрасли, в том числе рассматриваются история экскурсионного дела, виды экскурсий и методики их проведения. Особое внимание уделено изучению Всемирного наследия России в системе культурно-познавательного туризма. </a:t>
            </a:r>
            <a:r>
              <a:rPr lang="ru-RU" sz="1300" dirty="0" smtClean="0"/>
              <a:t>Кроме </a:t>
            </a:r>
            <a:r>
              <a:rPr lang="ru-RU" sz="1300" dirty="0"/>
              <a:t>того, рассматриваются объекты Всемирного наследия ЮНЕСКО по туристско-рекреационным зонам и районам мира как перспективное направление развития информационно-экскурсионной деятельности на предприятиях туризма.</a:t>
            </a:r>
          </a:p>
        </p:txBody>
      </p:sp>
      <p:pic>
        <p:nvPicPr>
          <p:cNvPr id="6146" name="Picture 2" descr="https://znanium.com/cover/1836/1836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4" y="273426"/>
            <a:ext cx="1958624" cy="30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znanium.com/cover/1196/1196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4" y="3573016"/>
            <a:ext cx="19943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30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286" y="260648"/>
            <a:ext cx="656220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Гатауллина С</a:t>
            </a:r>
            <a:r>
              <a:rPr lang="ru-RU" sz="1300" b="1" dirty="0" smtClean="0"/>
              <a:t>. Ю</a:t>
            </a:r>
            <a:r>
              <a:rPr lang="ru-RU" sz="1300" b="1" dirty="0"/>
              <a:t>. Предоставление экскурсионных услуг : учебник / С</a:t>
            </a:r>
            <a:r>
              <a:rPr lang="ru-RU" sz="1300" b="1" dirty="0" smtClean="0"/>
              <a:t>. Ю</a:t>
            </a:r>
            <a:r>
              <a:rPr lang="ru-RU" sz="1300" b="1" dirty="0"/>
              <a:t>. Гатауллина, А</a:t>
            </a:r>
            <a:r>
              <a:rPr lang="ru-RU" sz="1300" b="1" dirty="0" smtClean="0"/>
              <a:t>. Б</a:t>
            </a:r>
            <a:r>
              <a:rPr lang="ru-RU" sz="1300" b="1" dirty="0"/>
              <a:t>. Косолапов, И</a:t>
            </a:r>
            <a:r>
              <a:rPr lang="ru-RU" sz="1300" b="1" dirty="0" smtClean="0"/>
              <a:t>. Ю</a:t>
            </a:r>
            <a:r>
              <a:rPr lang="ru-RU" sz="1300" b="1" dirty="0"/>
              <a:t>. Кушнарева. — Москва : КноРус, </a:t>
            </a:r>
            <a:r>
              <a:rPr lang="ru-RU" sz="1300" b="1" dirty="0" smtClean="0"/>
              <a:t>2023. </a:t>
            </a:r>
            <a:r>
              <a:rPr lang="ru-RU" sz="1300" b="1" dirty="0"/>
              <a:t>— 236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Излагается система базовых знаний по предоставлению экскурсионных услуг, обязательных для студентов, обучающихся по программам СПО. Рассматриваются основы экскурсоведения, требования к экскурсоводу, организация экскурсионного обслуживания разных категорий экскурсантов, проблемы безопасности при организации экскурсий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602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2287" y="3612502"/>
            <a:ext cx="65527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Кусков А. С. Основы туризма : учебник / А. С. Кусков, Ю. А. Джаладян. — Москва : КноРус, 2021. — 396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Рассматриваются вопросы концептуального определения туризма, его ресурсной и инфраструктурной составляющих, пространственной, отраслевой и функциональной его организации, ведения туроператорского и турагентского бизнеса. Повышенное внимание уделено вопросам регулирования туристской деятельности, а также анализу современного состояния и тенденций развития международного и внутреннего туризма.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1602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46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6678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Скобельцына А. С.  Технология и организация информационно-экскурсионной деятельности : учебник для СПО / А. С. Скобельцына, А. П. Шарухин. — </a:t>
            </a:r>
            <a:r>
              <a:rPr lang="ru-RU" sz="1300" b="1" dirty="0" smtClean="0"/>
              <a:t>3-е </a:t>
            </a:r>
            <a:r>
              <a:rPr lang="ru-RU" sz="1300" b="1" dirty="0"/>
              <a:t>изд., перераб.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247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r>
              <a:rPr lang="ru-RU" sz="1300" b="1" dirty="0" smtClean="0"/>
              <a:t> </a:t>
            </a:r>
          </a:p>
          <a:p>
            <a:pPr algn="just"/>
            <a:r>
              <a:rPr lang="ru-RU" sz="1300" dirty="0"/>
              <a:t>Экскурсионное дело — это отрасль научного знания, которая определяет сущность экскурсии, формулирует закономерности и особенности экскурсии как способа познания окружающей действительности, а также занимается историей этого вида деятельности, разработкой конкретных методических приемов подготовки и проведения экскурсий разных видов и другими сторонами данной сферы досуга. В курсе с системных позиций освещаются вопросы, связанные с организацией экскурсионной подготовки будущих специалистов сферы туризма. Рассматриваются проблемы истории, теории, методики и практики экскурсионного дела, характеристика структуры профессиональной деятельности экскурсовода, технологии организации экскурсионных услуг.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25202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573016"/>
            <a:ext cx="66064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Жираткова Ж. В.  Основы экскурсионной деятельности : учебник и практикум для СПО / Ж. В. Жираткова, Т. В. Рассохина, Х. Ф. Очилова.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189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Учебник посвящен вопросам управления проектами в менеджменте экскурсионной деятельности и организации сервисной деятельности при оказании экскурсионных услуг. Формируется понимание сущности экскурсионной услуги как результата управления проектом, сформированной системы технологического обеспечения и методик управления качеством. Особое внимание уделено психологическим аспектам проведения экскурсий. Учебник включает практикум, состоящий из кейсов, основанных на материалах, предоставленных туристскими предприятиями </a:t>
            </a:r>
            <a:r>
              <a:rPr lang="ru-RU" sz="1300" dirty="0" smtClean="0"/>
              <a:t>и </a:t>
            </a:r>
            <a:r>
              <a:rPr lang="ru-RU" sz="1300" dirty="0"/>
              <a:t>направленных на овладение практическими навыками организации экскурсионной деятельности.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2249488" cy="364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16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Кулакова Н. И.  Технология и организация экскурсионных услуг : учебное пособие для СПО / Н. И. Кулакова, Т. В. Ганина. — 2-е изд., испр.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127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содержание учебно-методического пособия включен теоретический и практический материал, который направлен на овладение основными знаниями, умениями и компетенциями, необходимыми для профессиональной деятельности экскурсовода. Пособие направлено на овладение студентами способами проектирования и разработки экскурсий, оформления различной документации, на формирование умений выстраивать взаимодействие и общение с экскурсантами с учетом их особенностей, потребностей и предпочтений. </a:t>
            </a:r>
            <a:endParaRPr lang="ru-RU" sz="13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4117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944094"/>
            <a:ext cx="64087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Можаева Н. Г. Туристские ресурсы России : практикум / Н. Г. Можаева. — Москва : Форум : НИЦ ИНФРА - М, 2023. — 112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b="1" dirty="0"/>
              <a:t> </a:t>
            </a:r>
            <a:r>
              <a:rPr lang="ru-RU" sz="1300" dirty="0"/>
              <a:t>В практикуме рассмотрены теоретические и практические вопросы, входящие в дисциплины «Организация туристской деятельности», «Туристско-рекреационное проектирование», «Индустрия гостеприимства», «Внутренний туризм», </a:t>
            </a:r>
            <a:r>
              <a:rPr lang="ru-RU" sz="1300" dirty="0" smtClean="0"/>
              <a:t> «</a:t>
            </a:r>
            <a:r>
              <a:rPr lang="ru-RU" sz="1300" dirty="0"/>
              <a:t>История русской культуры» и др.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2322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265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64807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Матюхина Ю. А. Экскурсионная деятельность : учебное пособие / Ю. А. Матюхина, Е. Ю. Мигунова. — Москва : КноРус, </a:t>
            </a:r>
            <a:r>
              <a:rPr lang="ru-RU" sz="1300" b="1" dirty="0" smtClean="0"/>
              <a:t>2023. </a:t>
            </a:r>
            <a:r>
              <a:rPr lang="ru-RU" sz="1300" b="1" dirty="0"/>
              <a:t>— 223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Освещаются вопросы, связанные с организацией и разработкой экскурсионных маршрутов, понятием экскурсии как формы досуга и одновременно как процесса познания. Особое внимание уделяется личности экскурсовода, его моральным и духовным качествам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717032"/>
            <a:ext cx="648072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Кусков  А. С. Транспортное обеспечение в туризме : учебник / А. С. Кусков, Ю. А. Джаладян. — Москва : КноРус, 2021. — 354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Посвящен общим вопросам транспортного менеджмента, специфике организации авиационных, железнодорожных, автомобильных и водных перевозок туристов. Рассматриваются вопросы организации обслуживания туристов как отдельными видами транспорта, так и их совокупностью — путем комбинированных </a:t>
            </a:r>
            <a:r>
              <a:rPr lang="ru-RU" sz="1300" dirty="0" smtClean="0"/>
              <a:t>перевозок</a:t>
            </a:r>
            <a:r>
              <a:rPr lang="ru-RU" sz="1300" dirty="0"/>
              <a:t>. Даны теоретические сведения и практические советы, необходимые студентам, изучающим предмет, и специалистам для успешной работы в туристском и транспортном бизнесе.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2322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884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ПМ.03                           ПРЕДОСТАВЛЕНИЕ   ТУРОПЕРАТОРСКИХ </a:t>
            </a:r>
            <a:r>
              <a:rPr lang="ru-RU" sz="4800" b="1" dirty="0"/>
              <a:t>УСЛУГ</a:t>
            </a:r>
          </a:p>
        </p:txBody>
      </p:sp>
    </p:spTree>
    <p:extLst>
      <p:ext uri="{BB962C8B-B14F-4D97-AF65-F5344CB8AC3E}">
        <p14:creationId xmlns:p14="http://schemas.microsoft.com/office/powerpoint/2010/main" val="178044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5158" y="3383076"/>
            <a:ext cx="655991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Емелин С. В.  Технология и организация сопровождения туристов : учебное пособие для СПО / С. В. Емелин.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</a:t>
            </a:r>
            <a:r>
              <a:rPr lang="ru-RU" sz="1300" b="1" dirty="0" smtClean="0"/>
              <a:t>472 </a:t>
            </a:r>
            <a:r>
              <a:rPr lang="ru-RU" sz="1300" b="1" dirty="0"/>
              <a:t>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 smtClean="0"/>
              <a:t>Рассматривается </a:t>
            </a:r>
            <a:r>
              <a:rPr lang="ru-RU" sz="1300" dirty="0"/>
              <a:t>деятельность туристских организаций по предоставлению услуг по сопровождению туристов, особенности формирования и отправки туристской группы на маршрут, организация выполнения программы туристской поездки, контроль качества обслуживания туристской группы. Особое внимание уделяется вопросам обеспечения безопасности туристов на маршруте. Отдельные темы курса посвящены технологии и организации туристских путешествий, предоставлению услуг по перевозке туристов, организации проживания и питания туристов, особенностям экскурсионного обслуживания и организации досуга туристов, психологическим аспектам сопровождения туристов, а также мерам по обеспечению безопасности туристов.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16" y="3140969"/>
            <a:ext cx="2564476" cy="374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5158" y="253335"/>
            <a:ext cx="653732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Косолапов А. Б. Технология и организация туроператорской и турагентской </a:t>
            </a:r>
            <a:r>
              <a:rPr lang="ru-RU" sz="1300" b="1" dirty="0" smtClean="0"/>
              <a:t>деятельности : </a:t>
            </a:r>
            <a:r>
              <a:rPr lang="ru-RU" sz="1300" b="1" dirty="0"/>
              <a:t>учебное пособие / А</a:t>
            </a:r>
            <a:r>
              <a:rPr lang="ru-RU" sz="1300" b="1" dirty="0" smtClean="0"/>
              <a:t>. Б</a:t>
            </a:r>
            <a:r>
              <a:rPr lang="ru-RU" sz="1300" b="1" dirty="0"/>
              <a:t>. Косолапов. — Москва : КноРус, </a:t>
            </a:r>
            <a:r>
              <a:rPr lang="ru-RU" sz="1300" b="1" dirty="0" smtClean="0"/>
              <a:t>2024. </a:t>
            </a:r>
            <a:r>
              <a:rPr lang="ru-RU" sz="1300" b="1" dirty="0"/>
              <a:t>— </a:t>
            </a:r>
            <a:r>
              <a:rPr lang="ru-RU" sz="1300" b="1" dirty="0" smtClean="0"/>
              <a:t>293 </a:t>
            </a:r>
            <a:r>
              <a:rPr lang="ru-RU" sz="1300" b="1" dirty="0"/>
              <a:t>с. — (Среднее профессиональное образование).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Рассматриваются факторы развития туризма, его классификация, организационно-правовые основы работы туристских предприятий, технология разработки маршрутов и формирования туров, методы и формы обслуживания клиентов турфирмы. Приводятся вопросы и задания для самоконтроля, позволяющие применить полученные знания на практике.</a:t>
            </a:r>
            <a:endParaRPr lang="ru-RU" sz="1300" dirty="0"/>
          </a:p>
        </p:txBody>
      </p:sp>
      <p:pic>
        <p:nvPicPr>
          <p:cNvPr id="8194" name="Picture 2" descr="Технология и организация туроператорской и турагентской дея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050884" cy="31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" y="-99392"/>
            <a:ext cx="22147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4440" y="285456"/>
            <a:ext cx="654804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Рамендик</a:t>
            </a:r>
            <a:r>
              <a:rPr lang="ru-RU" sz="1300" b="1" dirty="0"/>
              <a:t> Д. М.</a:t>
            </a:r>
            <a:r>
              <a:rPr lang="ru-RU" sz="1300" dirty="0"/>
              <a:t>  </a:t>
            </a:r>
            <a:r>
              <a:rPr lang="ru-RU" sz="1300" b="1" dirty="0"/>
              <a:t>Психодиагностика в социально-культурном сервисе и туризме : учебное пособие для СПО / Д. М. </a:t>
            </a:r>
            <a:r>
              <a:rPr lang="ru-RU" sz="1300" b="1" dirty="0" err="1"/>
              <a:t>Рамендик</a:t>
            </a:r>
            <a:r>
              <a:rPr lang="ru-RU" sz="1300" b="1" dirty="0"/>
              <a:t>, О. В. Одинцова.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2023. — 212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 Менеджер, работающий в сфере социально-культурного сервиса и туризма, обязательно должен быть немного психологом, потому что успешность его деятельности зависит именно от того, насколько он сумеет учесть и заранее предусмотреть потребности и желания клиентов. Этим проблемам и посвящено данное учебное пособие. В нем рассматриваются основные принципы и методы психодиагностики, методы определения эмоциональных психических состояний по мимике, жестам, пантомимике, особенностям речи и т. п.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6" y="3501008"/>
            <a:ext cx="205107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4440" y="3933056"/>
            <a:ext cx="64807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Ефимова Н. С.</a:t>
            </a:r>
            <a:r>
              <a:rPr lang="ru-RU" sz="1300" dirty="0"/>
              <a:t> </a:t>
            </a:r>
            <a:r>
              <a:rPr lang="ru-RU" sz="1300" b="1" dirty="0"/>
              <a:t>Психология общения. Практикум по психологии : учебное пособие / Н. С. Ефимова. — Москва : ИД «ФОРУМ» : ИНФРА-М, 2023. — 192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Практикум в краткой форме содержит теоретические основы и практические упражнения, направленные на познание себя, индивидуальных особенностей своей личности. Соответствует требованиям федеральных государственных образовательных стандартов высшего образования последнего поколения. </a:t>
            </a:r>
          </a:p>
        </p:txBody>
      </p:sp>
    </p:spTree>
    <p:extLst>
      <p:ext uri="{BB962C8B-B14F-4D97-AF65-F5344CB8AC3E}">
        <p14:creationId xmlns:p14="http://schemas.microsoft.com/office/powerpoint/2010/main" val="703842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645024"/>
            <a:ext cx="640871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Быстров </a:t>
            </a:r>
            <a:r>
              <a:rPr lang="ru-RU" sz="1300" b="1" dirty="0"/>
              <a:t>С. А. Технология организации туроператорской и турагентской деятельности : учебник / С</a:t>
            </a:r>
            <a:r>
              <a:rPr lang="ru-RU" sz="1300" b="1" dirty="0" smtClean="0"/>
              <a:t>. А</a:t>
            </a:r>
            <a:r>
              <a:rPr lang="ru-RU" sz="1300" b="1" dirty="0"/>
              <a:t>. Быстров. — Москва : ИНФРА-М, 2021. — 375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Учебник нацелен на формирование у читателей знаний о специфике организации и функционировании предприятий, занимающихся туристской деятельностью, в разрезе туроперейтинга и оказания турагентских услуг; раскрывает основные организационно-юридические аспекты, связанные с открытием турфирм и организацией их партнерских отношений по формированию турпродукта и его эффективному продвижению на туристском </a:t>
            </a:r>
            <a:r>
              <a:rPr lang="ru-RU" sz="1300" dirty="0" smtClean="0"/>
              <a:t>рынке. 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18820"/>
            <a:ext cx="63367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Косолапов А. Б.</a:t>
            </a:r>
            <a:r>
              <a:rPr lang="ru-RU" sz="1300" dirty="0"/>
              <a:t> </a:t>
            </a:r>
            <a:r>
              <a:rPr lang="ru-RU" sz="1300" b="1" dirty="0"/>
              <a:t>Технология и организация туроператорской и турагентской </a:t>
            </a:r>
            <a:r>
              <a:rPr lang="ru-RU" sz="1300" b="1" dirty="0" smtClean="0"/>
              <a:t>деятельности</a:t>
            </a:r>
            <a:r>
              <a:rPr lang="ru-RU" sz="1300" b="1" dirty="0"/>
              <a:t>.</a:t>
            </a:r>
            <a:r>
              <a:rPr lang="ru-RU" sz="1300" b="1" dirty="0" smtClean="0"/>
              <a:t> Практикум </a:t>
            </a:r>
            <a:r>
              <a:rPr lang="ru-RU" sz="1300" b="1" dirty="0"/>
              <a:t>/ А. Б. Косолапов. — Москва : КноРус, 2024. — 280 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практикум включены вопросы для обсуждения, задания и задачи, тесты и контрольные вопросы по всем темам курса.</a:t>
            </a:r>
            <a:endParaRPr lang="ru-RU" sz="1300" b="1" dirty="0"/>
          </a:p>
        </p:txBody>
      </p:sp>
      <p:pic>
        <p:nvPicPr>
          <p:cNvPr id="7170" name="Picture 2" descr="Технология и организация туроператорской и турагентской деятельности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1024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znanium.com/cover/1209/1209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3573016"/>
            <a:ext cx="221446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73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346" y="404664"/>
            <a:ext cx="641614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Орловская В. П.</a:t>
            </a:r>
            <a:r>
              <a:rPr lang="ru-RU" sz="1300" dirty="0"/>
              <a:t> </a:t>
            </a:r>
            <a:r>
              <a:rPr lang="ru-RU" sz="1300" b="1" dirty="0"/>
              <a:t>Технология и организация предприятия туризма : учебник / В. П. Орловская; под общ. ред. проф. Е. И. Богданова. – Москва : НИЦ ИНФРА - М, 2023. — 176 с</a:t>
            </a:r>
            <a:r>
              <a:rPr lang="ru-RU" sz="1300" b="1" dirty="0" smtClean="0"/>
              <a:t>. — </a:t>
            </a:r>
            <a:r>
              <a:rPr lang="ru-RU" sz="1300" b="1" dirty="0"/>
              <a:t>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 учебнике рассмотрены технология организации и работы туристской фирмы, обслуживания туристов, документального обеспечения. Уделено внимание коммуникационным технологиям, техническим средствам в системе оказания туристских услуг.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693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8346" y="3933056"/>
            <a:ext cx="64161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Кусков А. С. Основы туризма : учебник / А. С. Кусков, Ю. А. Джаладян. — Москва : КноРус, 2021. — 396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Рассматриваются вопросы концептуального определения туризма, его ресурсной и инфраструктурной составляющих, пространственной, отраслевой и функциональной его организации, ведения туроператорского и турагентского бизнеса. Повышенное внимание уделено вопросам регулирования туристской деятельности, а также анализу современного состояния и тенденций развития международного и внутреннего туризма.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12502"/>
            <a:ext cx="2172836" cy="32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021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3748" y="138214"/>
            <a:ext cx="65327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Восколович Н. А.  Маркетинговые технологии в туризме : учебник и практикум для СПО / Н. А. Восколович. — </a:t>
            </a:r>
            <a:r>
              <a:rPr lang="ru-RU" sz="1300" b="1" dirty="0" smtClean="0"/>
              <a:t>4-е </a:t>
            </a:r>
            <a:r>
              <a:rPr lang="ru-RU" sz="1300" b="1" dirty="0"/>
              <a:t>изд., перераб.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</a:t>
            </a:r>
            <a:r>
              <a:rPr lang="ru-RU" sz="1300" b="1" dirty="0" smtClean="0"/>
              <a:t>242 </a:t>
            </a:r>
            <a:r>
              <a:rPr lang="ru-RU" sz="1300" b="1" dirty="0"/>
              <a:t>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курсе рассматривается маркетинг продвижения туристских услуг с учетом процессов глобализации рынка и использования современных информационных технологий. Значительное внимание уделено новым аспектам развития российской сферы туризма — саморегулированию силами негосударственных некоммерческих ассоциаций и союзов, функционированию отечественных гостиничных цепей, формированию кластеров, усиливающих мультипликативное влияние на динамику национальной экономики. Показаны возможности электронного маркетинга в быстром развитии рынка туристских услуг.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" y="-99392"/>
            <a:ext cx="229198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3748" y="3610616"/>
            <a:ext cx="640871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Джанджугазова Е. А.  Маркетинговые технологии в туризме: маркетинг туристских территорий : учебное пособие для СПО / Е. А. Джанджугазова. — 3-е изд., испр.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208 с. — (Профессиональное образование). </a:t>
            </a:r>
            <a:endParaRPr lang="en-US" sz="1300" b="1" dirty="0" smtClean="0"/>
          </a:p>
          <a:p>
            <a:pPr algn="just"/>
            <a:endParaRPr lang="en-US" sz="1300" b="1" dirty="0" smtClean="0"/>
          </a:p>
          <a:p>
            <a:pPr algn="just"/>
            <a:r>
              <a:rPr lang="ru-RU" sz="1300" dirty="0"/>
              <a:t>В учебном пособии рассмотрены основные пути, методы формирования и продвижения территориального туристского продукта с учетом региональной специфики, при этом большое внимание уделено формированию особого образа региона в глобальном информационном пространстве. В книге приводится большое количество примеров из практики работы российских и зарубежных предприятий индустрии туризма и гостеприимства, национальных и региональных туристских администраций. Приведенные практические примеры наглядно иллюстрируют теоретические положения и способствуют лучшему усвоению представляемого материала.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" y="3356993"/>
            <a:ext cx="226520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9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648072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Абабков Ю. Н. Маркетинг в туризме : учебник / Ю. Н. Абабков, М. Ю. Абабкова, И. Г. Филиппова; под ред. Е. И. Богданова. — Москва : НИЦ ИНФРА - М, </a:t>
            </a:r>
            <a:r>
              <a:rPr lang="ru-RU" sz="1300" b="1" dirty="0" smtClean="0"/>
              <a:t>2023</a:t>
            </a:r>
            <a:r>
              <a:rPr lang="ru-RU" sz="1300" b="1" dirty="0"/>
              <a:t>. — 214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 учебнике раскрываются современные подходы к маркетинговой деятельности туристских предприятий в условиях рынка, мотивационные основы туристского спроса, а также модели потребительского поведения в туризме. В учебнике рассматриваются системы маркетинга в туризме, современные подходы к маркетинговой деятельности туристских предприятий в условиях рынка, организационные структуры управления маркетингом в индустрии туризма.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789040"/>
            <a:ext cx="64807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Чудновский А. Д. Управление индустрией туризма : учебное пособие / А. Д. Чудновский, М. А. Жукова. — Москва : КноРус, 2022. — </a:t>
            </a:r>
            <a:r>
              <a:rPr lang="ru-RU" sz="1300" b="1" dirty="0" smtClean="0"/>
              <a:t>416 </a:t>
            </a:r>
            <a:r>
              <a:rPr lang="ru-RU" sz="1300" b="1" dirty="0"/>
              <a:t>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Анализируются современное состояние мирового и российского туристских рынков, особенности туристского продукта, отличающие его от других товаров. Дается характеристика современного потребителя и его требований к туристскому продукту. Рассматривается организация управления туристским комплексом на разных уровнях как в России, так и за рубежом. Описаны основные функции туристской организации по формированию туристского продукта, его продвижению и сбыту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35419"/>
            <a:ext cx="2106487" cy="320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znanium.com/cover/1876/1876281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16632"/>
            <a:ext cx="21064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49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994" y="260648"/>
            <a:ext cx="65534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Муртузалиева Т. В. Маркетинг услуг гостеприимства и туризма : учебно-практическое пособие / Т. В. Муртузалиева, Т. П. Розанова, Э. В. Тарасенко. — Москва : Дашков и К, 2020. — 166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 учебно-практическом пособии рассматриваются специфика маркетинга услуг гостеприимства и туризма, особенности маркетинговой среды предприятий сферы услуг, маркетинговые стратегии международных и национальных туристических организаций, поведение потребителей товаров и услуг, сегментация рынка, продуктовая, ценовая и коммуникативная политика предприятий индустрии гостеприимства и туризма. В каждом разделе даны контрольные вопросы и вопросы для самопроверки, задания для самостоятельной работы, практические задания в виде тестов, расчетных задач, позволяющие оценить знание теоретического материала; кроссворды для усвоения основных терминов, а также ситуационные задачи.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0882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0994" y="3861048"/>
            <a:ext cx="65344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Ключевская И. С. Маркетинг гостиничного предприятия : учебное пособие / И.С. Ключевская. — Москва : ИНФРА-М, 2022. — 236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Подробно рассматривается сущность гостиничного маркетинга, специфика маркетинга услуг гостеприимства, маркетинговые стратегии гостиничных предприятий в области продуктовой и ценовой политики, инновации в области разработки гостиничных продуктов, проведение маркетинговых исследований и сегментация рынка, продвижение гостиничных услуг. После каждой главы приводятся контрольные вопросы и практические контрольные задания, позволяющие оценить знание теоретического материала. </a:t>
            </a:r>
          </a:p>
        </p:txBody>
      </p:sp>
      <p:pic>
        <p:nvPicPr>
          <p:cNvPr id="2050" name="Picture 2" descr="https://znanium.com/cover/1855/1855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0" y="3645024"/>
            <a:ext cx="20790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14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515602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Чудновский А. Д. Менеджмент в туризме и гостиничном хозяйстве : учебник / А. Д. Чудновский. — Москва : КноРус, 2021. — 319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Рассматриваются вопросы управления организациями индустрии туризма, а также гостинично-туристским комплексом. Большое внимание уделяется инфраструктуре туризма и гостеприимства, методам управления туристскими фирмами и процессу формирования туристского продукта. Значительное место отведено материалам, посвященным транспортному обеспечению туристской деятельности, управлению кадрами в туризме и гостиничном хозяйстве, рекламе и выставочной деятельности. Детально анализируется положение на рынке услуг туризма и гостеприимства. В каждой главе приводятся практические примеры и контрольные вопросы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245"/>
            <a:ext cx="2160240" cy="32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651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7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               ПМ.04 </a:t>
            </a:r>
          </a:p>
          <a:p>
            <a:pPr algn="ctr"/>
            <a:r>
              <a:rPr lang="ru-RU" sz="4800" b="1" dirty="0" smtClean="0"/>
              <a:t>УПРАВЛЕНИЕ </a:t>
            </a:r>
            <a:r>
              <a:rPr lang="ru-RU" sz="4800" b="1" dirty="0"/>
              <a:t>ФУНКЦИОНАЛЬНЫМИ ПОДРАЗДЕЛЕНИЯМИ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792010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63367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Скобкин С. С.  Менеджмент в туризме : учебник и практикум для СПО / С. С. Скобкин. — 2-е изд., испр.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366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 курсе излагаются основные понятия, концепции и функции, методы организации и управления туризмом. Анализируются факторы, влияющие на эффективное развитие туристических предприятий, возникающие проблемы и пути их решения.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9392"/>
            <a:ext cx="237626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3717032"/>
            <a:ext cx="62646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Федорова Н. В. Управление персоналом : учебник / Н. В. Федорова. — Москва : КноРус, 2022. — 216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Вопросы теории и практики управления персоналом организации рассматриваются с точки зрения целей организации и направлений ее развития. Определяется система управления персоналом, анализируются комплексные функции формирования, использования и развития персонала организации с учетом затрат на их </a:t>
            </a:r>
            <a:r>
              <a:rPr lang="ru-RU" sz="1300" dirty="0" smtClean="0"/>
              <a:t>реализацию</a:t>
            </a:r>
            <a:r>
              <a:rPr lang="ru-RU" sz="1300" dirty="0"/>
              <a:t>. Приведены практические примеры. Издание содержит актуальный материал и изменения согласно результатам последних исследований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1602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779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2002" y="260648"/>
            <a:ext cx="650248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Чудновский  А. Д. Информационные технологии управления в туризме : учебное пособие / А. Д. Чудновский, М. А. Жукова. — Москва : КноРус, 2021. — 101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Рассматриваются глобальные компьютерные системы бронирования, в частности система «AMADEUS». Описывается действие автоматизированных систем управления гостиницами, в частности «FIDELIO», и ресторанным бизнесом, например системы управления складским учетом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6576"/>
            <a:ext cx="2106488" cy="304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2002" y="3501008"/>
            <a:ext cx="65024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Мотышина М. С.  Менеджмент туризма : учебник для СПО / М. С. Мотышина, А. С. Большаков, В. И. Михайлов ; под редакцией М. С. Мотышиной. — 2-е изд., испр.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282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 пособие вошли сведения об основных понятиях менеджмента в социально-культурном сервисе и туризме, описаны особенности сервиса и содержание основных научных подходов к менеджменту СКСиТ, а также принципов управления. В книге раскрывается сущность стратегического управления СКСиТ, описываются основные управленческие функции, их задачи и методы реализации, различные методы управления и другие важные темы в области социально-культурного сервиса. Главы пособия содержат большое количество примеров и практических ситуаций.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5811"/>
            <a:ext cx="2339752" cy="383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892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3795546"/>
            <a:ext cx="629733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Чудновский А. Д. Менеджмент в туризме и гостиничном хозяйстве : учебник / А. Д. Чудновский. — Москва : КноРус, 2021. — 319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Рассматриваются вопросы управления организациями индустрии туризма, а также гостинично-туристским комплексом. Большое внимание уделяется инфраструктуре туризма и гостеприимства, методам управления туристскими фирмами и процессу формирования туристского продукта. Значительное место отведено материалам, посвященным транспортному обеспечению туристской деятельности, управлению кадрами в туризме и гостиничном хозяйстве, рекламе и выставочной деятельности. Детально анализируется положение на рынке услуг туризма и гостеприимства. В каждой главе приводятся практические примеры и контрольные вопросы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98856"/>
            <a:ext cx="2173407" cy="309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73407" cy="30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76967"/>
            <a:ext cx="6408713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Чудновский, А</a:t>
            </a:r>
            <a:r>
              <a:rPr lang="ru-RU" sz="1300" b="1" dirty="0" smtClean="0"/>
              <a:t>. Д. </a:t>
            </a:r>
            <a:r>
              <a:rPr lang="ru-RU" sz="1300" b="1" dirty="0"/>
              <a:t>Управление индустрией туризма. : учебное пособие / А</a:t>
            </a:r>
            <a:r>
              <a:rPr lang="ru-RU" sz="1300" b="1" dirty="0" smtClean="0"/>
              <a:t>. Д</a:t>
            </a:r>
            <a:r>
              <a:rPr lang="ru-RU" sz="1300" b="1" dirty="0"/>
              <a:t>. Чудновский, М</a:t>
            </a:r>
            <a:r>
              <a:rPr lang="ru-RU" sz="1300" b="1" dirty="0" smtClean="0"/>
              <a:t>. А</a:t>
            </a:r>
            <a:r>
              <a:rPr lang="ru-RU" sz="1300" b="1" dirty="0"/>
              <a:t>. Жукова. — Москва : КноРус, 2022. — 437 с. 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Анализируются </a:t>
            </a:r>
            <a:r>
              <a:rPr lang="ru-RU" sz="1300" dirty="0"/>
              <a:t>современное состояние мирового и российского туристских рынков, особенности туристского продукта, отличающие его от других товаров. Дается характеристика современного потребителя и его требований к туристскому продукту. </a:t>
            </a:r>
            <a:r>
              <a:rPr lang="ru-RU" sz="1300" dirty="0" smtClean="0"/>
              <a:t> </a:t>
            </a:r>
            <a:r>
              <a:rPr lang="ru-RU" sz="1300" dirty="0"/>
              <a:t>Описаны основные функции туристской организации по формированию туристского продукта, его продвижению и </a:t>
            </a:r>
            <a:r>
              <a:rPr lang="ru-RU" sz="1300" dirty="0" smtClean="0"/>
              <a:t>сбыту. Особое </a:t>
            </a:r>
            <a:r>
              <a:rPr lang="ru-RU" sz="1300" dirty="0"/>
              <a:t>внимание уделяется вопросам взаимовыгодного сотрудничества туристских фирм и организаций— поставщиков услуг, поскольку туристский продукт создается усилиями многих организаций, каждая из которых имеет собственные методы работы, специфические потребности и свои коммерческие цели. </a:t>
            </a:r>
          </a:p>
        </p:txBody>
      </p:sp>
    </p:spTree>
    <p:extLst>
      <p:ext uri="{BB962C8B-B14F-4D97-AF65-F5344CB8AC3E}">
        <p14:creationId xmlns:p14="http://schemas.microsoft.com/office/powerpoint/2010/main" val="379826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сихология общ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2112170" cy="31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60648"/>
            <a:ext cx="64087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Аминов И. И.</a:t>
            </a:r>
            <a:r>
              <a:rPr lang="ru-RU" sz="1300" dirty="0"/>
              <a:t> </a:t>
            </a:r>
            <a:r>
              <a:rPr lang="ru-RU" sz="1300" b="1" dirty="0"/>
              <a:t>Психология общения : учебник / И</a:t>
            </a:r>
            <a:r>
              <a:rPr lang="ru-RU" sz="1300" b="1" dirty="0" smtClean="0"/>
              <a:t>. И</a:t>
            </a:r>
            <a:r>
              <a:rPr lang="ru-RU" sz="1300" b="1" dirty="0"/>
              <a:t>. Аминов.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2024. — 256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доступной форме освещаются психологические закономерности общения. Особое внимание уделяется проблеме повышения психологической культуры общения, его психотехническим приемам, позволяющим в рамках коммуникативной деятельности получать гарантированно положительный, личностно значимый результат. Цель издания — восполнение ряда пробелов, появившихся в результате интенсивно меняющихся социально-экономических и политических условий жизни, изменений в структуре и функциях многих профессий, смещения акцентов в сторону практико-ориентированного и интерактивного обучения будущих специалистов системы «человек — человек», их многосторонней психотехнической оснащенности.</a:t>
            </a:r>
          </a:p>
        </p:txBody>
      </p:sp>
      <p:pic>
        <p:nvPicPr>
          <p:cNvPr id="2052" name="Picture 4" descr="Психология общения + еПриложение: Тес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88428"/>
            <a:ext cx="2076165" cy="31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861048"/>
            <a:ext cx="640871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Рогов  Е. И.</a:t>
            </a:r>
            <a:r>
              <a:rPr lang="ru-RU" sz="1300" dirty="0"/>
              <a:t> </a:t>
            </a:r>
            <a:r>
              <a:rPr lang="ru-RU" sz="1300" b="1" dirty="0"/>
              <a:t>Психология общения  : учебник / Е. И. Рогов.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2023. — 260 с. 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Представлены базовые знания по разделам психологии общения: «Общение как обмен информацией», «Невербальная коммуникация», «Общение как взаимодействие», «Общение как восприятие людьми друг друга», «Конфликт — неэффективное общение», «Оптимизация общения». Материал изложен в едином методологическом ключе и в лаконичной форме. Даны основы общения, раскрыты его типы и виды, психологические закономерности, приемы управления и методики измерения.</a:t>
            </a:r>
          </a:p>
        </p:txBody>
      </p:sp>
    </p:spTree>
    <p:extLst>
      <p:ext uri="{BB962C8B-B14F-4D97-AF65-F5344CB8AC3E}">
        <p14:creationId xmlns:p14="http://schemas.microsoft.com/office/powerpoint/2010/main" val="967526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6554" y="3717032"/>
            <a:ext cx="63170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Косолапов А. Б. Практикум по организации и менеджменту туризма и гостиничного хозяйства : учебное пособие / А</a:t>
            </a:r>
            <a:r>
              <a:rPr lang="ru-RU" sz="1300" b="1" dirty="0" smtClean="0"/>
              <a:t>. Б. Косолапов</a:t>
            </a:r>
            <a:r>
              <a:rPr lang="ru-RU" sz="1300" b="1" dirty="0"/>
              <a:t>. — Москва : КноРус, 2022. — 199 с</a:t>
            </a:r>
            <a:r>
              <a:rPr lang="ru-RU" sz="1300" b="1" dirty="0" smtClean="0"/>
              <a:t>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Рассматриваются практические вопросы организации работы туристских и гостиничных предприятий в условиях российского рынка услуг. Особое внимание уделяется менеджменту туризма, юридическим, пограничным и таможенным формальностям, а также средствам размещения туристов при прохождении ими зарубежных и внутренних маршрутов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8" y="3494971"/>
            <a:ext cx="2207786" cy="31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6554" y="409383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Гладилин В. А. Организация и менеджмент в туризме : учебно-практическое пособие / В. А. Гладилин. — Москва : Русайнс, </a:t>
            </a:r>
            <a:r>
              <a:rPr lang="ru-RU" sz="1300" b="1" dirty="0" smtClean="0"/>
              <a:t>2023. </a:t>
            </a:r>
            <a:r>
              <a:rPr lang="ru-RU" sz="1300" b="1" dirty="0"/>
              <a:t>— 119 с</a:t>
            </a:r>
            <a:r>
              <a:rPr lang="ru-RU" sz="1300" b="1" dirty="0" smtClean="0"/>
              <a:t>.</a:t>
            </a:r>
            <a:endParaRPr lang="en-US" sz="1300" b="1" dirty="0" smtClean="0"/>
          </a:p>
          <a:p>
            <a:pPr algn="just"/>
            <a:endParaRPr lang="en-US" sz="1300" b="1" dirty="0" smtClean="0"/>
          </a:p>
          <a:p>
            <a:pPr algn="just"/>
            <a:r>
              <a:rPr lang="ru-RU" sz="1300" dirty="0"/>
              <a:t>В учебно-практическом пособии определено понятие менеджмента, маркетинга, управления, методологии в туризме, рассмотрена система целей туристского предприятия, отражены основные характеристики туроператорской и турагентской деятельности, влияющей на формирование, продвижение и реализацию туристского продукта. Особое внимание уделено вопросам ценообразования туристского продукта и принципам стратегического управления конкурентоспособностью туристского предприятия.</a:t>
            </a:r>
          </a:p>
          <a:p>
            <a:pPr algn="just"/>
            <a:r>
              <a:rPr lang="ru-RU" sz="1300" b="1" dirty="0" smtClean="0"/>
              <a:t> </a:t>
            </a:r>
            <a:endParaRPr lang="ru-RU" sz="13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7" y="116632"/>
            <a:ext cx="2207786" cy="32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576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1245" y="298971"/>
            <a:ext cx="64807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Косолапов А. Б. Менеджмент в туристической фирме : учебное пособие / А. Б. Косолапов. — Москва : КноРус, 2022. — 256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Всесторонне рассматриваются методы повышения эффективности работы туристической фирмы с помощью современных способов управления бизнесом, персоналом, а также хорошо зарекомендовавших на практике технологий туристской деятельности, позволяющих обеспечить и сохранить конкурентное преимущество на рынке туристских услуг. Особое внимание уделено методам разработки конкурентоспособных туров, оптимизации процесса продажи туристских продуктов, работе с туристами на маршруте, применению информационных технологий и оптимизации документооборота. Описываются методы формирования имиджа турфирмы. Приводятся вопросы и задания для самоконтроля, позволяющие применить полученные знания в практической деятельности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153"/>
            <a:ext cx="2166839" cy="316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2506" y="3501008"/>
            <a:ext cx="64807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Кибанов А. Я. Управление персоналом : учебное пособие / А. Я. Кибанов. — Москва : КноРус, 2022. — 201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Обобщены результаты зарубежных и отечественных теоретических исследований и практический опыт в области управления персоналом организаций различных форм собственности и уровней управления, а также опыт образовательных учреждений в преподавании данной дисциплины. Рассматриваются следующие вопросы: концепция, принципы и методы управления и построения системы управления персоналом; цели, функции и организационная структура системы управления персоналом; формирование кадровой политики и стратегия управления персоналом; сущность и содержание кадрового планирования и оперативного плана работы с персоналом; технология найма, профориентации, трудовой адаптации; мотивация и стимулирование, организация и нормирование труда персонала.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99994"/>
            <a:ext cx="216683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37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Документационное обеспечение управления : учебник / С. А. Глотова, А. Ю. Конькова, Ю. М. Кукарина, Е. А. Скрипко; под общ. Ред. Т. А. Быковой. — Москва : Кнорус, 2023. — 266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Отражены основные вопросы документационного обеспечения управления, требования к составлению и оформлению документов на основе действующих законодательных и нормативно-методических актов, а также технология работы с документами в современных организациях. Рассмотрено документационное обеспечение деятельности кадровой службы, организация работы с обращениями граждан, договорная и финансовая документация. Приведены образцы оформления документов.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857"/>
            <a:ext cx="2187684" cy="31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645024"/>
            <a:ext cx="64087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Шувалова Н. Н.  Документационное обеспечение управления : учебник и практикум для СПО / Н. Н. Шувалова. — 2-е изд. — Москва : Издательство Юрайт, 2022. — 265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 учебнике рассматриваются теоретические и нормативно-методические основы традиционного и электронного делопроизводства, анализируются терминологический аппарат современного делопроизводства, порядок составления и оформления служебных документов. Включение в практикум тестовых и практических заданий,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знания, сформировать умения и навыки составления, оформления </a:t>
            </a:r>
            <a:r>
              <a:rPr lang="ru-RU" sz="1300" dirty="0" smtClean="0"/>
              <a:t>документов. </a:t>
            </a:r>
            <a:endParaRPr lang="ru-RU" sz="13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33975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5355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6" y="332656"/>
            <a:ext cx="640871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Ветитнев А. М.  Информационно-коммуникационные технологии в туризме : учебник для СПО / А. М. Ветитнев, В. В. Коваленко, В. В. Коваленко. — 2-е изд., испр. и доп. — Москва : Издательство Юрайт, 2022. — 340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 курсе представлены основные материалы, связанные с внедрением информационных технологий в деятельность организаций сферы сервиса и туризма. Рассматриваются основы информационных технологий и информационных систем, приведена их авторская классификация. Представлены материалы о применении информационных технологий в туризме и гостеприимстве. Приведены сведения о роли Интернета в информационном обеспечении предприятий сферы услуг, об электронной коммерции, системах связи, оргтехнике.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9392"/>
            <a:ext cx="2304256" cy="364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3930237"/>
            <a:ext cx="63067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Орловская В. П.</a:t>
            </a:r>
            <a:r>
              <a:rPr lang="ru-RU" sz="1300" dirty="0"/>
              <a:t> </a:t>
            </a:r>
            <a:r>
              <a:rPr lang="ru-RU" sz="1300" b="1" dirty="0"/>
              <a:t>Технология и организация предприятия туризма : учебник / В. П. Орловская; под общ. ред. проф. Е. И. Богданова. — Москва : НИЦ ИНФРА - М, 2023. — 176 с. </a:t>
            </a:r>
            <a:r>
              <a:rPr lang="ru-RU" sz="1300" b="1" dirty="0" smtClean="0"/>
              <a:t>— </a:t>
            </a:r>
            <a:r>
              <a:rPr lang="ru-RU" sz="1300" b="1" dirty="0"/>
              <a:t>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В учебнике рассмотрены технология организации и работы туристской фирмы, обслуживания туристов, документального обеспечения. Уделено внимание коммуникационным технологиям, техническим средствам в системе оказания туристских услуг.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2060"/>
            <a:ext cx="2106489" cy="31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585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66183"/>
            <a:ext cx="626469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Гущина И. А. Документационное обеспечение туристской деятельности : учебное пособие / И. А. Гущина, Н. А. Зайцева. — Москва : КноРус, </a:t>
            </a:r>
            <a:r>
              <a:rPr lang="ru-RU" sz="1300" b="1" dirty="0" smtClean="0"/>
              <a:t>2023. </a:t>
            </a:r>
            <a:r>
              <a:rPr lang="ru-RU" sz="1300" b="1" dirty="0"/>
              <a:t>— 238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Рассматриваются вопросы подготовки, оформления и ведения внутренних документов, кадровой документации, внешней деловой переписки. Основное внимание уделяется организационно-распорядительным документам на предприятиях социально-культурного сервиса и туризма. Приводятся образцы документов, используемых в управленческой деятельности, </a:t>
            </a:r>
            <a:r>
              <a:rPr lang="ru-RU" sz="1300" dirty="0" smtClean="0"/>
              <a:t>контрольные вопросы</a:t>
            </a:r>
            <a:r>
              <a:rPr lang="ru-RU" sz="1300" dirty="0"/>
              <a:t>, задания и </a:t>
            </a:r>
            <a:r>
              <a:rPr lang="ru-RU" sz="1300" dirty="0" smtClean="0"/>
              <a:t>тесты.</a:t>
            </a:r>
            <a:endParaRPr lang="ru-RU" sz="1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0425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7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628801"/>
            <a:ext cx="4878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ОРГАНИЗАЦИЯ </a:t>
            </a:r>
            <a:r>
              <a:rPr lang="ru-RU" sz="3200" b="1" dirty="0"/>
              <a:t>ТУРИСТИЧЕСКОЙ 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23419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64087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Кусков А. С. Основы туризма : учебник / А. С. Кусков, Ю. А. Джаладян. — Москва : КноРус, 2021. — 396 с.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200" dirty="0"/>
              <a:t>Содержание учебника соответствует требованиям Государственного образовательного стандарта туристских специальностей </a:t>
            </a:r>
            <a:r>
              <a:rPr lang="ru-RU" sz="1200" dirty="0" smtClean="0"/>
              <a:t>учебных </a:t>
            </a:r>
            <a:r>
              <a:rPr lang="ru-RU" sz="1200" dirty="0"/>
              <a:t>заведении. Последовательно раскрываются вопросы концептуального определения туризма, его ресурсной и инфраструктурной составляющих, пространственной организации туризма. Рассматриваются темы, связанные с особенностями организации отраслей туристской индустрии, ведения туроператорской и турагентской деятельности. Повышенное внимание уделено основным инструментам регулирования туризма и характеристике международных и национальных туристских организаций. Анализируются современное состояние и направления развития международного и национального туристских рынков.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840065"/>
            <a:ext cx="63367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Косолапов А</a:t>
            </a:r>
            <a:r>
              <a:rPr lang="ru-RU" sz="1400" b="1" dirty="0" smtClean="0"/>
              <a:t>. Б</a:t>
            </a:r>
            <a:r>
              <a:rPr lang="ru-RU" sz="1400" b="1" dirty="0"/>
              <a:t>. Организация туристской деятельности : учебник / </a:t>
            </a:r>
            <a:r>
              <a:rPr lang="ru-RU" sz="1400" b="1" dirty="0" smtClean="0"/>
              <a:t>А. Б. Косолапов. </a:t>
            </a:r>
            <a:r>
              <a:rPr lang="ru-RU" sz="1400" b="1" dirty="0"/>
              <a:t>— Москва : КноРус, 2021. — 304 с</a:t>
            </a:r>
            <a:r>
              <a:rPr lang="ru-RU" sz="1400" b="1" dirty="0" smtClean="0"/>
              <a:t>.</a:t>
            </a:r>
          </a:p>
          <a:p>
            <a:endParaRPr lang="ru-RU" sz="1400" dirty="0" smtClean="0"/>
          </a:p>
          <a:p>
            <a:pPr algn="just"/>
            <a:r>
              <a:rPr lang="ru-RU" sz="1200" dirty="0"/>
              <a:t>Излагается система базовых знаний по организации туристской </a:t>
            </a:r>
            <a:r>
              <a:rPr lang="ru-RU" sz="1200" dirty="0" smtClean="0"/>
              <a:t>деятельности. Рассматриваются </a:t>
            </a:r>
            <a:r>
              <a:rPr lang="ru-RU" sz="1200" dirty="0"/>
              <a:t>организационные основы туристской индустрии, структура туристской отрасли, особенности правовых и хозяйственных отношений между участниками туристской деятельности; понятие, виды и технологии организации деятельности туроператоров, турагентов и контрагентов туристской деятельности, особенности и состав туристского продукта и его составных элементов; особенности организации туристской деятельности в России во внутреннем, въездном и выездном туризме</a:t>
            </a:r>
            <a:r>
              <a:rPr lang="ru-RU" sz="1200" dirty="0" smtClean="0"/>
              <a:t>. Приводятся </a:t>
            </a:r>
            <a:r>
              <a:rPr lang="ru-RU" sz="1200" dirty="0"/>
              <a:t>контрольные вопросы и задания, позволяющие применить полученные знания на практике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9" y="188640"/>
            <a:ext cx="209725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0" y="3501008"/>
            <a:ext cx="2097259" cy="315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1"/>
            <a:ext cx="655272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Феденева И. Н.  Организация туристской индустрии : учебное пособие для СПО / И. Н. Феденева, В. П. Нехорошков, Л. К. Комарова ; ответственный редактор В. П. Нехорошков. — 2-е изд., перераб.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205 с. — (Профессиональное образование</a:t>
            </a:r>
            <a:r>
              <a:rPr lang="ru-RU" sz="1300" b="1" dirty="0" smtClean="0"/>
              <a:t>)</a:t>
            </a:r>
          </a:p>
          <a:p>
            <a:endParaRPr lang="ru-RU" sz="1300" dirty="0" smtClean="0"/>
          </a:p>
          <a:p>
            <a:pPr algn="just"/>
            <a:r>
              <a:rPr lang="ru-RU" sz="1300" dirty="0"/>
              <a:t>В данном учебном пособии рассмотрены теоретические основы управления в социально-культурном сервисе и туризме, его цели и задачи, специфика и основные принципы, организация управления туристским комплексом на разных уровнях: международном, государственном, региональном. Описаны принципы организационного управления, проанализирована система управления предприятием туристической индустрии. Особое внимание уделено вопросам управления персоналом туристской организации, в том числе психологическим аспектам внутрифирменного управления и управлению конфликтами.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09" y="-99392"/>
            <a:ext cx="2576577" cy="36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543299"/>
            <a:ext cx="655272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Чудновский А</a:t>
            </a:r>
            <a:r>
              <a:rPr lang="ru-RU" sz="1300" b="1" dirty="0" smtClean="0"/>
              <a:t>. Д</a:t>
            </a:r>
            <a:r>
              <a:rPr lang="ru-RU" sz="1300" b="1" dirty="0"/>
              <a:t>. Управление индустрией туризма России в современных условиях : учебное пособие </a:t>
            </a:r>
            <a:r>
              <a:rPr lang="ru-RU" sz="1300" b="1" dirty="0" smtClean="0"/>
              <a:t>/ А. Д. Чудновский, М. А. Жукова. </a:t>
            </a:r>
            <a:r>
              <a:rPr lang="ru-RU" sz="1300" b="1" dirty="0"/>
              <a:t>— Москва : КноРус, </a:t>
            </a:r>
            <a:r>
              <a:rPr lang="ru-RU" sz="1300" b="1" dirty="0" smtClean="0"/>
              <a:t>2022. </a:t>
            </a:r>
            <a:r>
              <a:rPr lang="ru-RU" sz="1300" b="1" dirty="0"/>
              <a:t>— 416 с. </a:t>
            </a:r>
            <a:endParaRPr lang="ru-RU" sz="1300" b="1" dirty="0" smtClean="0"/>
          </a:p>
          <a:p>
            <a:endParaRPr lang="ru-RU" sz="1300" dirty="0" smtClean="0"/>
          </a:p>
          <a:p>
            <a:pPr algn="just"/>
            <a:r>
              <a:rPr lang="ru-RU" sz="1300" dirty="0"/>
              <a:t>В книге предложен принципиально новый методологический подход, который позволил разработать эффективную систему управления комплексным развитием отрасли туризма, преодолеть исторически сложившуюся ведомственную разобщенность внутреннего и международного туризма и сформулировать предложения по совершенствованию отраслевого законодательства и нормативно-методологического обеспечения туризма. Авторы показали, что успешно противостоять конкуренции возможно путем создания новых моделей организации и управления индустрией туризма.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2" y="3429000"/>
            <a:ext cx="212251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3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988</TotalTime>
  <Words>9504</Words>
  <Application>Microsoft Office PowerPoint</Application>
  <PresentationFormat>Экран (4:3)</PresentationFormat>
  <Paragraphs>313</Paragraphs>
  <Slides>64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72</cp:revision>
  <dcterms:created xsi:type="dcterms:W3CDTF">2022-10-04T11:07:49Z</dcterms:created>
  <dcterms:modified xsi:type="dcterms:W3CDTF">2023-10-16T06:18:02Z</dcterms:modified>
</cp:coreProperties>
</file>